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23"/>
  </p:notesMasterIdLst>
  <p:handoutMasterIdLst>
    <p:handoutMasterId r:id="rId24"/>
  </p:handoutMasterIdLst>
  <p:sldIdLst>
    <p:sldId id="298" r:id="rId3"/>
    <p:sldId id="256" r:id="rId4"/>
    <p:sldId id="258" r:id="rId5"/>
    <p:sldId id="259" r:id="rId6"/>
    <p:sldId id="261" r:id="rId7"/>
    <p:sldId id="265" r:id="rId8"/>
    <p:sldId id="286" r:id="rId9"/>
    <p:sldId id="287" r:id="rId10"/>
    <p:sldId id="297" r:id="rId11"/>
    <p:sldId id="288" r:id="rId12"/>
    <p:sldId id="269" r:id="rId13"/>
    <p:sldId id="289" r:id="rId14"/>
    <p:sldId id="290" r:id="rId15"/>
    <p:sldId id="270" r:id="rId16"/>
    <p:sldId id="291" r:id="rId17"/>
    <p:sldId id="292" r:id="rId18"/>
    <p:sldId id="293" r:id="rId19"/>
    <p:sldId id="276" r:id="rId20"/>
    <p:sldId id="283" r:id="rId21"/>
    <p:sldId id="285" r:id="rId22"/>
  </p:sldIdLst>
  <p:sldSz cx="18286413" cy="10287000"/>
  <p:notesSz cx="6858000" cy="9144000"/>
  <p:defaultTextStyle>
    <a:defPPr>
      <a:defRPr lang="en-US"/>
    </a:defPPr>
    <a:lvl1pPr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1pPr>
    <a:lvl2pPr marL="815975" indent="-358775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2pPr>
    <a:lvl3pPr marL="1631950" indent="-717550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3pPr>
    <a:lvl4pPr marL="2447925" indent="-1076325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4pPr>
    <a:lvl5pPr marL="3265488" indent="-1436688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5" autoAdjust="0"/>
  </p:normalViewPr>
  <p:slideViewPr>
    <p:cSldViewPr>
      <p:cViewPr>
        <p:scale>
          <a:sx n="75" d="100"/>
          <a:sy n="75" d="100"/>
        </p:scale>
        <p:origin x="-78" y="1698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1D47E6-7AD4-480F-82DE-C018D8ABD408}" type="datetimeFigureOut">
              <a:rPr lang="en-US"/>
              <a:pPr>
                <a:defRPr/>
              </a:pPr>
              <a:t>9/10/2017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20876F-22A9-46F5-A9E3-C1C946A66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7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34D894-F72F-474E-A30A-E3338BC8060A}" type="datetimeFigureOut">
              <a:rPr lang="en-US"/>
              <a:pPr>
                <a:defRPr/>
              </a:pPr>
              <a:t>9/10/2017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 smtClean="0"/>
              <a:t>マスター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en-US" noProof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D5CA2F-498D-46DE-A261-37904433F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16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5" name="正方形/長方形 12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13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7" name="フッター プレースホルダー 3"/>
          <p:cNvSpPr>
            <a:spLocks noGrp="1"/>
          </p:cNvSpPr>
          <p:nvPr>
            <p:ph type="ftr" sz="quarter" idx="14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5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1C1AE-0A15-4FD2-A27C-88D00871F4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0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12"/>
          <p:cNvSpPr/>
          <p:nvPr userDrawn="1"/>
        </p:nvSpPr>
        <p:spPr>
          <a:xfrm>
            <a:off x="1403350" y="2767013"/>
            <a:ext cx="133350" cy="12969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13" name="正方形/長方形 14"/>
          <p:cNvSpPr/>
          <p:nvPr userDrawn="1"/>
        </p:nvSpPr>
        <p:spPr>
          <a:xfrm>
            <a:off x="4411663" y="5935663"/>
            <a:ext cx="133350" cy="1295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519127" y="2623220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548000" y="3356237"/>
            <a:ext cx="11593288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4534694" y="579157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4572000" y="6524589"/>
            <a:ext cx="11593288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フッター プレースホルダー 3"/>
          <p:cNvSpPr>
            <a:spLocks noGrp="1"/>
          </p:cNvSpPr>
          <p:nvPr>
            <p:ph type="ftr" sz="quarter" idx="19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5" name="スライド番号プレースホルダー 4"/>
          <p:cNvSpPr>
            <a:spLocks noGrp="1"/>
          </p:cNvSpPr>
          <p:nvPr>
            <p:ph type="sldNum" sz="quarter" idx="20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86DBD-7702-424E-B863-1D6BCADBB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366838" y="2551113"/>
            <a:ext cx="131762" cy="12969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3670300" y="4856163"/>
            <a:ext cx="133350" cy="1295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046788" y="7159625"/>
            <a:ext cx="131762" cy="12969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フッター プレースホルダー 3"/>
          <p:cNvSpPr>
            <a:spLocks noGrp="1"/>
          </p:cNvSpPr>
          <p:nvPr>
            <p:ph type="ftr" sz="quarter" idx="21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3" name="スライド番号プレースホルダー 4"/>
          <p:cNvSpPr>
            <a:spLocks noGrp="1"/>
          </p:cNvSpPr>
          <p:nvPr>
            <p:ph type="sldNum" sz="quarter" idx="22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95107-E6FE-4CE3-9EE5-F5E19AB5D9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2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4"/>
          <p:cNvSpPr/>
          <p:nvPr userDrawn="1"/>
        </p:nvSpPr>
        <p:spPr>
          <a:xfrm rot="363050">
            <a:off x="5969000" y="3595688"/>
            <a:ext cx="6338888" cy="366077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256213" y="3717925"/>
            <a:ext cx="3232150" cy="134937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正方形/長方形 30"/>
          <p:cNvSpPr/>
          <p:nvPr userDrawn="1"/>
        </p:nvSpPr>
        <p:spPr>
          <a:xfrm>
            <a:off x="9072563" y="4006850"/>
            <a:ext cx="3230562" cy="13477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31"/>
          <p:cNvSpPr/>
          <p:nvPr userDrawn="1"/>
        </p:nvSpPr>
        <p:spPr>
          <a:xfrm>
            <a:off x="6013450" y="5591175"/>
            <a:ext cx="3232150" cy="13477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正方形/長方形 32"/>
          <p:cNvSpPr/>
          <p:nvPr userDrawn="1"/>
        </p:nvSpPr>
        <p:spPr>
          <a:xfrm>
            <a:off x="9828213" y="5883275"/>
            <a:ext cx="3232150" cy="13477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0" name="カギ線コネクタ 7"/>
          <p:cNvCxnSpPr>
            <a:stCxn id="16" idx="1"/>
            <a:endCxn id="34" idx="3"/>
          </p:cNvCxnSpPr>
          <p:nvPr userDrawn="1"/>
        </p:nvCxnSpPr>
        <p:spPr>
          <a:xfrm rot="10800000">
            <a:off x="4694238" y="3459163"/>
            <a:ext cx="561975" cy="933450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カギ線コネクタ 11"/>
          <p:cNvCxnSpPr>
            <a:stCxn id="32" idx="1"/>
            <a:endCxn id="35" idx="3"/>
          </p:cNvCxnSpPr>
          <p:nvPr userDrawn="1"/>
        </p:nvCxnSpPr>
        <p:spPr>
          <a:xfrm rot="10800000" flipV="1">
            <a:off x="5033963" y="6265863"/>
            <a:ext cx="979487" cy="136525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38"/>
          <p:cNvCxnSpPr>
            <a:stCxn id="31" idx="3"/>
            <a:endCxn id="36" idx="1"/>
          </p:cNvCxnSpPr>
          <p:nvPr userDrawn="1"/>
        </p:nvCxnSpPr>
        <p:spPr>
          <a:xfrm flipV="1">
            <a:off x="12303125" y="4106863"/>
            <a:ext cx="728663" cy="574675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40"/>
          <p:cNvCxnSpPr>
            <a:stCxn id="33" idx="3"/>
            <a:endCxn id="43" idx="1"/>
          </p:cNvCxnSpPr>
          <p:nvPr userDrawn="1"/>
        </p:nvCxnSpPr>
        <p:spPr>
          <a:xfrm>
            <a:off x="13060363" y="6557963"/>
            <a:ext cx="442912" cy="1697037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41"/>
          <p:cNvSpPr/>
          <p:nvPr userDrawn="1"/>
        </p:nvSpPr>
        <p:spPr>
          <a:xfrm>
            <a:off x="12992100" y="3459163"/>
            <a:ext cx="85725" cy="1346200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正方形/長方形 42"/>
          <p:cNvSpPr/>
          <p:nvPr userDrawn="1"/>
        </p:nvSpPr>
        <p:spPr>
          <a:xfrm>
            <a:off x="13503275" y="7580313"/>
            <a:ext cx="85725" cy="134778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正方形/長方形 43"/>
          <p:cNvSpPr/>
          <p:nvPr userDrawn="1"/>
        </p:nvSpPr>
        <p:spPr>
          <a:xfrm>
            <a:off x="4673600" y="2792413"/>
            <a:ext cx="85725" cy="134778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正方形/長方形 44"/>
          <p:cNvSpPr/>
          <p:nvPr userDrawn="1"/>
        </p:nvSpPr>
        <p:spPr>
          <a:xfrm>
            <a:off x="4968875" y="6991350"/>
            <a:ext cx="85725" cy="1346200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13031638" y="3415308"/>
            <a:ext cx="4335864" cy="1383300"/>
          </a:xfrm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358230" y="2767236"/>
            <a:ext cx="4335864" cy="1383300"/>
          </a:xfrm>
        </p:spPr>
        <p:txBody>
          <a:bodyPr anchor="ctr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698299" y="6939352"/>
            <a:ext cx="4335864" cy="1383300"/>
          </a:xfrm>
        </p:spPr>
        <p:txBody>
          <a:bodyPr anchor="ctr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13592318" y="7580812"/>
            <a:ext cx="4335864" cy="1383300"/>
          </a:xfrm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5274348" y="3845240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9080546" y="4108616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6014529" y="5717448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9863286" y="5981525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フッター プレースホルダー 3"/>
          <p:cNvSpPr>
            <a:spLocks noGrp="1"/>
          </p:cNvSpPr>
          <p:nvPr>
            <p:ph type="ftr" sz="quarter" idx="25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9" name="スライド番号プレースホルダー 4"/>
          <p:cNvSpPr>
            <a:spLocks noGrp="1"/>
          </p:cNvSpPr>
          <p:nvPr>
            <p:ph type="sldNum" sz="quarter" idx="26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29504-1D74-44E3-ADF8-5813B8B54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4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正方形/長方形 14"/>
          <p:cNvSpPr/>
          <p:nvPr userDrawn="1"/>
        </p:nvSpPr>
        <p:spPr>
          <a:xfrm rot="363050">
            <a:off x="6884988" y="2895600"/>
            <a:ext cx="3232150" cy="1008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正方形/長方形 15"/>
          <p:cNvSpPr/>
          <p:nvPr userDrawn="1"/>
        </p:nvSpPr>
        <p:spPr>
          <a:xfrm>
            <a:off x="6767513" y="2717800"/>
            <a:ext cx="3230562" cy="10112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17"/>
          <p:cNvSpPr/>
          <p:nvPr userDrawn="1"/>
        </p:nvSpPr>
        <p:spPr>
          <a:xfrm rot="363050">
            <a:off x="6884988" y="4527550"/>
            <a:ext cx="3232150" cy="10064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6767513" y="4348163"/>
            <a:ext cx="3230562" cy="1012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正方形/長方形 19"/>
          <p:cNvSpPr/>
          <p:nvPr userDrawn="1"/>
        </p:nvSpPr>
        <p:spPr>
          <a:xfrm rot="363050">
            <a:off x="6884988" y="6153150"/>
            <a:ext cx="3232150" cy="1008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767513" y="5975350"/>
            <a:ext cx="3230562" cy="10112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正方形/長方形 21"/>
          <p:cNvSpPr/>
          <p:nvPr userDrawn="1"/>
        </p:nvSpPr>
        <p:spPr>
          <a:xfrm rot="363050">
            <a:off x="6884988" y="7785100"/>
            <a:ext cx="3232150" cy="1008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6767513" y="7605713"/>
            <a:ext cx="3230562" cy="1012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0367342" y="4207396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10367342" y="2551212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10367342" y="7530814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10367342" y="5874630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687555" y="2728798"/>
            <a:ext cx="5287300" cy="5889544"/>
          </a:xfrm>
        </p:spPr>
        <p:txBody>
          <a:bodyPr anchor="ctr">
            <a:noAutofit/>
          </a:bodyPr>
          <a:lstStyle>
            <a:lvl1pPr algn="l"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6778345" y="2717309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6766942" y="4362462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6761431" y="5974959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6766942" y="7606238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フッター プレースホルダー 3"/>
          <p:cNvSpPr>
            <a:spLocks noGrp="1"/>
          </p:cNvSpPr>
          <p:nvPr>
            <p:ph type="ftr" sz="quarter" idx="24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0" name="スライド番号プレースホルダー 4"/>
          <p:cNvSpPr>
            <a:spLocks noGrp="1"/>
          </p:cNvSpPr>
          <p:nvPr>
            <p:ph type="sldNum" sz="quarter" idx="25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8983A-FC15-4570-8A62-AD824356AE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2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28"/>
          <p:cNvSpPr/>
          <p:nvPr userDrawn="1"/>
        </p:nvSpPr>
        <p:spPr>
          <a:xfrm rot="363050">
            <a:off x="6748463" y="2165350"/>
            <a:ext cx="912812" cy="9064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29"/>
          <p:cNvSpPr/>
          <p:nvPr userDrawn="1"/>
        </p:nvSpPr>
        <p:spPr>
          <a:xfrm>
            <a:off x="6623050" y="2170113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1</a:t>
            </a:r>
          </a:p>
        </p:txBody>
      </p:sp>
      <p:sp>
        <p:nvSpPr>
          <p:cNvPr id="16" name="正方形/長方形 31"/>
          <p:cNvSpPr/>
          <p:nvPr userDrawn="1"/>
        </p:nvSpPr>
        <p:spPr>
          <a:xfrm rot="363050">
            <a:off x="6748463" y="3400425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正方形/長方形 32"/>
          <p:cNvSpPr/>
          <p:nvPr userDrawn="1"/>
        </p:nvSpPr>
        <p:spPr>
          <a:xfrm>
            <a:off x="6623050" y="3406775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</a:t>
            </a:r>
          </a:p>
        </p:txBody>
      </p:sp>
      <p:sp>
        <p:nvSpPr>
          <p:cNvPr id="18" name="正方形/長方形 37"/>
          <p:cNvSpPr/>
          <p:nvPr userDrawn="1"/>
        </p:nvSpPr>
        <p:spPr>
          <a:xfrm rot="363050">
            <a:off x="6748463" y="4618038"/>
            <a:ext cx="912812" cy="90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正方形/長方形 38"/>
          <p:cNvSpPr/>
          <p:nvPr userDrawn="1"/>
        </p:nvSpPr>
        <p:spPr>
          <a:xfrm>
            <a:off x="6623050" y="4622800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3</a:t>
            </a:r>
          </a:p>
        </p:txBody>
      </p:sp>
      <p:sp>
        <p:nvSpPr>
          <p:cNvPr id="20" name="正方形/長方形 40"/>
          <p:cNvSpPr/>
          <p:nvPr userDrawn="1"/>
        </p:nvSpPr>
        <p:spPr>
          <a:xfrm rot="363050">
            <a:off x="6748463" y="5837238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正方形/長方形 41"/>
          <p:cNvSpPr/>
          <p:nvPr userDrawn="1"/>
        </p:nvSpPr>
        <p:spPr>
          <a:xfrm>
            <a:off x="6623050" y="5843588"/>
            <a:ext cx="912813" cy="9064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4</a:t>
            </a:r>
          </a:p>
        </p:txBody>
      </p:sp>
      <p:sp>
        <p:nvSpPr>
          <p:cNvPr id="22" name="正方形/長方形 43"/>
          <p:cNvSpPr/>
          <p:nvPr userDrawn="1"/>
        </p:nvSpPr>
        <p:spPr>
          <a:xfrm rot="363050">
            <a:off x="6748463" y="7072313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正方形/長方形 44"/>
          <p:cNvSpPr/>
          <p:nvPr userDrawn="1"/>
        </p:nvSpPr>
        <p:spPr>
          <a:xfrm>
            <a:off x="6623050" y="7078663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5</a:t>
            </a:r>
          </a:p>
        </p:txBody>
      </p:sp>
      <p:sp>
        <p:nvSpPr>
          <p:cNvPr id="24" name="正方形/長方形 46"/>
          <p:cNvSpPr/>
          <p:nvPr userDrawn="1"/>
        </p:nvSpPr>
        <p:spPr>
          <a:xfrm rot="363050">
            <a:off x="6748463" y="8289925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正方形/長方形 47"/>
          <p:cNvSpPr/>
          <p:nvPr userDrawn="1"/>
        </p:nvSpPr>
        <p:spPr>
          <a:xfrm>
            <a:off x="6623050" y="8296275"/>
            <a:ext cx="912813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6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7655204" y="2125853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687555" y="2728798"/>
            <a:ext cx="5287300" cy="5889544"/>
          </a:xfrm>
        </p:spPr>
        <p:txBody>
          <a:bodyPr anchor="ctr">
            <a:noAutofit/>
          </a:bodyPr>
          <a:lstStyle>
            <a:lvl1pPr algn="l"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7655204" y="3361626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7655204" y="4578486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7655204" y="5798261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7655204" y="7034034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7655204" y="8250894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フッター プレースホルダー 3"/>
          <p:cNvSpPr>
            <a:spLocks noGrp="1"/>
          </p:cNvSpPr>
          <p:nvPr>
            <p:ph type="ftr" sz="quarter" idx="25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9" name="スライド番号プレースホルダー 4"/>
          <p:cNvSpPr>
            <a:spLocks noGrp="1"/>
          </p:cNvSpPr>
          <p:nvPr>
            <p:ph type="sldNum" sz="quarter" idx="26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78418-5E06-43A3-8F84-010B23F405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9" name="直線コネクタ 12"/>
          <p:cNvCxnSpPr/>
          <p:nvPr userDrawn="1"/>
        </p:nvCxnSpPr>
        <p:spPr>
          <a:xfrm>
            <a:off x="-144463" y="5005388"/>
            <a:ext cx="3095626" cy="1651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23"/>
          <p:cNvCxnSpPr/>
          <p:nvPr userDrawn="1"/>
        </p:nvCxnSpPr>
        <p:spPr>
          <a:xfrm flipV="1">
            <a:off x="2951163" y="5568950"/>
            <a:ext cx="2735262" cy="10874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5"/>
          <p:cNvCxnSpPr/>
          <p:nvPr userDrawn="1"/>
        </p:nvCxnSpPr>
        <p:spPr>
          <a:xfrm>
            <a:off x="5686425" y="5568950"/>
            <a:ext cx="2881313" cy="102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7"/>
          <p:cNvCxnSpPr/>
          <p:nvPr userDrawn="1"/>
        </p:nvCxnSpPr>
        <p:spPr>
          <a:xfrm flipV="1">
            <a:off x="8567738" y="5149850"/>
            <a:ext cx="2016125" cy="14398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9"/>
          <p:cNvCxnSpPr/>
          <p:nvPr userDrawn="1"/>
        </p:nvCxnSpPr>
        <p:spPr>
          <a:xfrm>
            <a:off x="10583863" y="5149850"/>
            <a:ext cx="2663825" cy="7207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33"/>
          <p:cNvCxnSpPr/>
          <p:nvPr userDrawn="1"/>
        </p:nvCxnSpPr>
        <p:spPr>
          <a:xfrm flipV="1">
            <a:off x="13247688" y="4500563"/>
            <a:ext cx="2535237" cy="137001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35"/>
          <p:cNvCxnSpPr/>
          <p:nvPr userDrawn="1"/>
        </p:nvCxnSpPr>
        <p:spPr>
          <a:xfrm>
            <a:off x="15782925" y="4500563"/>
            <a:ext cx="2503488" cy="1952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 : 結合子 2"/>
          <p:cNvSpPr/>
          <p:nvPr userDrawn="1"/>
        </p:nvSpPr>
        <p:spPr>
          <a:xfrm>
            <a:off x="2806700" y="6511925"/>
            <a:ext cx="287338" cy="287338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フローチャート : 結合子 13"/>
          <p:cNvSpPr/>
          <p:nvPr userDrawn="1"/>
        </p:nvSpPr>
        <p:spPr>
          <a:xfrm>
            <a:off x="5543550" y="5424488"/>
            <a:ext cx="287338" cy="288925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フローチャート : 結合子 14"/>
          <p:cNvSpPr/>
          <p:nvPr userDrawn="1"/>
        </p:nvSpPr>
        <p:spPr>
          <a:xfrm>
            <a:off x="8423275" y="6446838"/>
            <a:ext cx="287338" cy="287337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フローチャート : 結合子 15"/>
          <p:cNvSpPr/>
          <p:nvPr userDrawn="1"/>
        </p:nvSpPr>
        <p:spPr>
          <a:xfrm>
            <a:off x="10440988" y="5005388"/>
            <a:ext cx="287337" cy="288925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フローチャート : 結合子 20"/>
          <p:cNvSpPr/>
          <p:nvPr userDrawn="1"/>
        </p:nvSpPr>
        <p:spPr>
          <a:xfrm>
            <a:off x="13103225" y="5730875"/>
            <a:ext cx="288925" cy="287338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フローチャート : 結合子 21"/>
          <p:cNvSpPr/>
          <p:nvPr userDrawn="1"/>
        </p:nvSpPr>
        <p:spPr>
          <a:xfrm>
            <a:off x="15638463" y="4356100"/>
            <a:ext cx="288925" cy="288925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2" name="直線コネクタ 54"/>
          <p:cNvCxnSpPr/>
          <p:nvPr userDrawn="1"/>
        </p:nvCxnSpPr>
        <p:spPr>
          <a:xfrm flipH="1" flipV="1">
            <a:off x="2460625" y="4695825"/>
            <a:ext cx="358775" cy="16002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56"/>
          <p:cNvCxnSpPr/>
          <p:nvPr userDrawn="1"/>
        </p:nvCxnSpPr>
        <p:spPr>
          <a:xfrm flipH="1">
            <a:off x="5183188" y="5873750"/>
            <a:ext cx="360362" cy="106997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69"/>
          <p:cNvCxnSpPr/>
          <p:nvPr userDrawn="1"/>
        </p:nvCxnSpPr>
        <p:spPr>
          <a:xfrm flipH="1" flipV="1">
            <a:off x="7918450" y="4695825"/>
            <a:ext cx="504825" cy="16002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71"/>
          <p:cNvCxnSpPr/>
          <p:nvPr userDrawn="1"/>
        </p:nvCxnSpPr>
        <p:spPr>
          <a:xfrm flipH="1">
            <a:off x="10134600" y="5495925"/>
            <a:ext cx="360363" cy="1447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73"/>
          <p:cNvCxnSpPr/>
          <p:nvPr userDrawn="1"/>
        </p:nvCxnSpPr>
        <p:spPr>
          <a:xfrm flipH="1" flipV="1">
            <a:off x="12526963" y="4356100"/>
            <a:ext cx="576262" cy="12128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76"/>
          <p:cNvCxnSpPr/>
          <p:nvPr userDrawn="1"/>
        </p:nvCxnSpPr>
        <p:spPr>
          <a:xfrm flipH="1">
            <a:off x="15192375" y="4783138"/>
            <a:ext cx="590550" cy="123507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78"/>
          <p:cNvSpPr/>
          <p:nvPr userDrawn="1"/>
        </p:nvSpPr>
        <p:spPr>
          <a:xfrm>
            <a:off x="862013" y="2840038"/>
            <a:ext cx="133350" cy="9064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39" name="正方形/長方形 79"/>
          <p:cNvSpPr/>
          <p:nvPr userDrawn="1"/>
        </p:nvSpPr>
        <p:spPr>
          <a:xfrm>
            <a:off x="3454400" y="7088188"/>
            <a:ext cx="133350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0" name="正方形/長方形 80"/>
          <p:cNvSpPr/>
          <p:nvPr userDrawn="1"/>
        </p:nvSpPr>
        <p:spPr>
          <a:xfrm>
            <a:off x="5614988" y="2479675"/>
            <a:ext cx="131762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1" name="正方形/長方形 81"/>
          <p:cNvSpPr/>
          <p:nvPr userDrawn="1"/>
        </p:nvSpPr>
        <p:spPr>
          <a:xfrm>
            <a:off x="8645525" y="7177088"/>
            <a:ext cx="13176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2" name="正方形/長方形 82"/>
          <p:cNvSpPr/>
          <p:nvPr userDrawn="1"/>
        </p:nvSpPr>
        <p:spPr>
          <a:xfrm>
            <a:off x="10610850" y="2466975"/>
            <a:ext cx="13176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3" name="正方形/長方形 83"/>
          <p:cNvSpPr/>
          <p:nvPr userDrawn="1"/>
        </p:nvSpPr>
        <p:spPr>
          <a:xfrm>
            <a:off x="13679488" y="6219825"/>
            <a:ext cx="133350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48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3562586" y="7015708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3562586" y="7460693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970298" y="2772303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970298" y="3217288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5758830" y="2390025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5758830" y="2835010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0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8748212" y="7159724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1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8748212" y="7604709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10728432" y="2395674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10728432" y="2840659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4" name="テキスト プレースホルダー 8"/>
          <p:cNvSpPr>
            <a:spLocks noGrp="1"/>
          </p:cNvSpPr>
          <p:nvPr>
            <p:ph type="body" sz="quarter" idx="25"/>
          </p:nvPr>
        </p:nvSpPr>
        <p:spPr>
          <a:xfrm>
            <a:off x="13803046" y="6151613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5" name="テキスト プレースホルダー 8"/>
          <p:cNvSpPr>
            <a:spLocks noGrp="1"/>
          </p:cNvSpPr>
          <p:nvPr>
            <p:ph type="body" sz="quarter" idx="26"/>
          </p:nvPr>
        </p:nvSpPr>
        <p:spPr>
          <a:xfrm>
            <a:off x="13803046" y="6596598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フッター プレースホルダー 3"/>
          <p:cNvSpPr>
            <a:spLocks noGrp="1"/>
          </p:cNvSpPr>
          <p:nvPr>
            <p:ph type="ftr" sz="quarter" idx="27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45" name="スライド番号プレースホルダー 4"/>
          <p:cNvSpPr>
            <a:spLocks noGrp="1"/>
          </p:cNvSpPr>
          <p:nvPr>
            <p:ph type="sldNum" sz="quarter" idx="28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1C002-A491-45FC-B4D1-D00753FF1C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7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7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25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75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22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正方形/長方形 65"/>
          <p:cNvSpPr/>
          <p:nvPr userDrawn="1"/>
        </p:nvSpPr>
        <p:spPr>
          <a:xfrm rot="363050">
            <a:off x="741363" y="5999163"/>
            <a:ext cx="3230562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正方形/長方形 66"/>
          <p:cNvSpPr/>
          <p:nvPr userDrawn="1"/>
        </p:nvSpPr>
        <p:spPr>
          <a:xfrm>
            <a:off x="646113" y="5948363"/>
            <a:ext cx="3232150" cy="552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正方形/長方形 70"/>
          <p:cNvSpPr/>
          <p:nvPr userDrawn="1"/>
        </p:nvSpPr>
        <p:spPr>
          <a:xfrm rot="363050">
            <a:off x="4119563" y="5330825"/>
            <a:ext cx="3232150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正方形/長方形 72"/>
          <p:cNvSpPr/>
          <p:nvPr userDrawn="1"/>
        </p:nvSpPr>
        <p:spPr>
          <a:xfrm>
            <a:off x="4024313" y="5281613"/>
            <a:ext cx="3232150" cy="5508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正方形/長方形 77"/>
          <p:cNvSpPr/>
          <p:nvPr userDrawn="1"/>
        </p:nvSpPr>
        <p:spPr>
          <a:xfrm rot="363050">
            <a:off x="7654925" y="7018338"/>
            <a:ext cx="3230563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正方形/長方形 84"/>
          <p:cNvSpPr/>
          <p:nvPr userDrawn="1"/>
        </p:nvSpPr>
        <p:spPr>
          <a:xfrm>
            <a:off x="7559675" y="6967538"/>
            <a:ext cx="3230563" cy="552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正方形/長方形 91"/>
          <p:cNvSpPr/>
          <p:nvPr userDrawn="1"/>
        </p:nvSpPr>
        <p:spPr>
          <a:xfrm rot="363050">
            <a:off x="10893425" y="5299075"/>
            <a:ext cx="3232150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正方形/長方形 92"/>
          <p:cNvSpPr/>
          <p:nvPr userDrawn="1"/>
        </p:nvSpPr>
        <p:spPr>
          <a:xfrm>
            <a:off x="10798175" y="5249863"/>
            <a:ext cx="3232150" cy="5508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正方形/長方形 95"/>
          <p:cNvSpPr/>
          <p:nvPr userDrawn="1"/>
        </p:nvSpPr>
        <p:spPr>
          <a:xfrm rot="363050">
            <a:off x="14566900" y="6559550"/>
            <a:ext cx="3230563" cy="5476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正方形/長方形 96"/>
          <p:cNvSpPr/>
          <p:nvPr userDrawn="1"/>
        </p:nvSpPr>
        <p:spPr>
          <a:xfrm>
            <a:off x="14471650" y="6508750"/>
            <a:ext cx="3232150" cy="552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14"/>
          </p:nvPr>
        </p:nvSpPr>
        <p:spPr>
          <a:xfrm>
            <a:off x="718270" y="2746764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69" name="グラフ プレースホルダー 10"/>
          <p:cNvSpPr>
            <a:spLocks noGrp="1"/>
          </p:cNvSpPr>
          <p:nvPr>
            <p:ph type="chart" sz="quarter" idx="18"/>
          </p:nvPr>
        </p:nvSpPr>
        <p:spPr>
          <a:xfrm>
            <a:off x="4096875" y="2079483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6" name="グラフ プレースホルダー 10"/>
          <p:cNvSpPr>
            <a:spLocks noGrp="1"/>
          </p:cNvSpPr>
          <p:nvPr>
            <p:ph type="chart" sz="quarter" idx="20"/>
          </p:nvPr>
        </p:nvSpPr>
        <p:spPr>
          <a:xfrm>
            <a:off x="7631038" y="3766101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1" name="グラフ プレースホルダー 10"/>
          <p:cNvSpPr>
            <a:spLocks noGrp="1"/>
          </p:cNvSpPr>
          <p:nvPr>
            <p:ph type="chart" sz="quarter" idx="22"/>
          </p:nvPr>
        </p:nvSpPr>
        <p:spPr>
          <a:xfrm>
            <a:off x="10870778" y="2047156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5" name="グラフ プレースホルダー 10"/>
          <p:cNvSpPr>
            <a:spLocks noGrp="1"/>
          </p:cNvSpPr>
          <p:nvPr>
            <p:ph type="chart" sz="quarter" idx="24"/>
          </p:nvPr>
        </p:nvSpPr>
        <p:spPr>
          <a:xfrm>
            <a:off x="14543806" y="3307085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646262" y="5916234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4024867" y="5248953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6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7559030" y="6935571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4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10798770" y="5216626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8" name="テキスト プレースホルダー 8"/>
          <p:cNvSpPr>
            <a:spLocks noGrp="1"/>
          </p:cNvSpPr>
          <p:nvPr>
            <p:ph type="body" sz="quarter" idx="25"/>
          </p:nvPr>
        </p:nvSpPr>
        <p:spPr>
          <a:xfrm>
            <a:off x="14471798" y="6476555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9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495135" y="759177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495135" y="8324789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1" name="テキスト プレースホルダー 8"/>
          <p:cNvSpPr>
            <a:spLocks noGrp="1"/>
          </p:cNvSpPr>
          <p:nvPr>
            <p:ph type="body" sz="quarter" idx="26"/>
          </p:nvPr>
        </p:nvSpPr>
        <p:spPr>
          <a:xfrm>
            <a:off x="865137" y="370334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2" name="テキスト プレースホルダー 8"/>
          <p:cNvSpPr>
            <a:spLocks noGrp="1"/>
          </p:cNvSpPr>
          <p:nvPr>
            <p:ph type="body" sz="quarter" idx="27"/>
          </p:nvPr>
        </p:nvSpPr>
        <p:spPr>
          <a:xfrm>
            <a:off x="4248927" y="298326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3" name="テキスト プレースホルダー 8"/>
          <p:cNvSpPr>
            <a:spLocks noGrp="1"/>
          </p:cNvSpPr>
          <p:nvPr>
            <p:ph type="body" sz="quarter" idx="28"/>
          </p:nvPr>
        </p:nvSpPr>
        <p:spPr>
          <a:xfrm>
            <a:off x="7771762" y="4718248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" name="テキスト プレースホルダー 8"/>
          <p:cNvSpPr>
            <a:spLocks noGrp="1"/>
          </p:cNvSpPr>
          <p:nvPr>
            <p:ph type="body" sz="quarter" idx="29"/>
          </p:nvPr>
        </p:nvSpPr>
        <p:spPr>
          <a:xfrm>
            <a:off x="11015414" y="298326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5" name="テキスト プレースホルダー 8"/>
          <p:cNvSpPr>
            <a:spLocks noGrp="1"/>
          </p:cNvSpPr>
          <p:nvPr>
            <p:ph type="body" sz="quarter" idx="30"/>
          </p:nvPr>
        </p:nvSpPr>
        <p:spPr>
          <a:xfrm>
            <a:off x="14759210" y="4275737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フッター プレースホルダー 3"/>
          <p:cNvSpPr>
            <a:spLocks noGrp="1"/>
          </p:cNvSpPr>
          <p:nvPr>
            <p:ph type="ftr" sz="quarter" idx="31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5" name="スライド番号プレースホルダー 4"/>
          <p:cNvSpPr>
            <a:spLocks noGrp="1"/>
          </p:cNvSpPr>
          <p:nvPr>
            <p:ph type="sldNum" sz="quarter" idx="32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8CFC-1D50-4E11-928C-5C14437A7E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8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14"/>
          </p:nvPr>
        </p:nvSpPr>
        <p:spPr>
          <a:xfrm>
            <a:off x="2014414" y="2047156"/>
            <a:ext cx="14545616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2002740" y="7313455"/>
            <a:ext cx="11604962" cy="566349"/>
          </a:xfr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993974" y="7929114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フッター プレースホルダー 3"/>
          <p:cNvSpPr>
            <a:spLocks noGrp="1"/>
          </p:cNvSpPr>
          <p:nvPr>
            <p:ph type="ftr" sz="quarter" idx="1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3" name="スライド番号プレースホルダー 4"/>
          <p:cNvSpPr>
            <a:spLocks noGrp="1"/>
          </p:cNvSpPr>
          <p:nvPr>
            <p:ph type="sldNum" sz="quarter" idx="1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6CAEF-6AD5-450B-AF69-43CA02F846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/>
          <p:cNvSpPr/>
          <p:nvPr userDrawn="1"/>
        </p:nvSpPr>
        <p:spPr>
          <a:xfrm rot="363050">
            <a:off x="1454150" y="7283450"/>
            <a:ext cx="3025775" cy="11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088" y="7231063"/>
            <a:ext cx="302577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/>
          <p:cNvSpPr/>
          <p:nvPr userDrawn="1"/>
        </p:nvSpPr>
        <p:spPr>
          <a:xfrm rot="363050">
            <a:off x="-68263" y="4132263"/>
            <a:ext cx="1511301" cy="1511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正方形/長方形 5"/>
          <p:cNvSpPr/>
          <p:nvPr userDrawn="1"/>
        </p:nvSpPr>
        <p:spPr>
          <a:xfrm>
            <a:off x="-217488" y="3997325"/>
            <a:ext cx="1511301" cy="15128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411424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5122778"/>
            <a:ext cx="16417824" cy="2036946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798390" y="3703762"/>
            <a:ext cx="13321480" cy="647650"/>
          </a:xfrm>
        </p:spPr>
        <p:txBody>
          <a:bodyPr>
            <a:noAutofit/>
          </a:bodyPr>
          <a:lstStyle>
            <a:lvl1pPr>
              <a:defRPr sz="4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2878510" y="4495428"/>
            <a:ext cx="13321480" cy="2808312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フッター プレースホルダー 3"/>
          <p:cNvSpPr>
            <a:spLocks noGrp="1"/>
          </p:cNvSpPr>
          <p:nvPr>
            <p:ph type="ftr" sz="quarter" idx="16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3" name="スライド番号プレースホルダー 4"/>
          <p:cNvSpPr>
            <a:spLocks noGrp="1"/>
          </p:cNvSpPr>
          <p:nvPr>
            <p:ph type="sldNum" sz="quarter" idx="17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A0ED-8985-4029-8820-0317F424DF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/>
          <p:cNvSpPr/>
          <p:nvPr userDrawn="1"/>
        </p:nvSpPr>
        <p:spPr>
          <a:xfrm rot="363050">
            <a:off x="1454150" y="7283450"/>
            <a:ext cx="3025775" cy="11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088" y="7231063"/>
            <a:ext cx="302577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6"/>
          <p:cNvSpPr/>
          <p:nvPr userDrawn="1"/>
        </p:nvSpPr>
        <p:spPr>
          <a:xfrm rot="363050">
            <a:off x="1454150" y="3683000"/>
            <a:ext cx="3025775" cy="11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正方形/長方形 5"/>
          <p:cNvSpPr/>
          <p:nvPr userDrawn="1"/>
        </p:nvSpPr>
        <p:spPr>
          <a:xfrm>
            <a:off x="1335088" y="3630613"/>
            <a:ext cx="302577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31988" y="36093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215" y="44747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335855" y="41353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4531989" y="7015708"/>
            <a:ext cx="12604105" cy="2448272"/>
          </a:xfrm>
        </p:spPr>
        <p:txBody>
          <a:bodyPr anchor="b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8286413" cy="10287000"/>
          </a:xfrm>
          <a:effectLst/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21"/>
          </p:nvPr>
        </p:nvSpPr>
        <p:spPr>
          <a:xfrm rot="360000">
            <a:off x="1042518" y="7380229"/>
            <a:ext cx="7061007" cy="1649259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/>
          </p:nvPr>
        </p:nvSpPr>
        <p:spPr>
          <a:xfrm rot="366632">
            <a:off x="966598" y="8394242"/>
            <a:ext cx="6993648" cy="635135"/>
          </a:xfrm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718270" y="7303740"/>
            <a:ext cx="7291175" cy="1080120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8286413" cy="10287000"/>
          </a:xfrm>
          <a:effectLst/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862286" y="2335188"/>
            <a:ext cx="16849872" cy="1152128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862286" y="679004"/>
            <a:ext cx="16849872" cy="1800200"/>
          </a:xfrm>
          <a:noFill/>
          <a:effectLst/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/>
          <p:cNvSpPr/>
          <p:nvPr userDrawn="1"/>
        </p:nvSpPr>
        <p:spPr>
          <a:xfrm rot="363050">
            <a:off x="-236538" y="-371475"/>
            <a:ext cx="17399001" cy="79121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46050" y="-152400"/>
            <a:ext cx="17329150" cy="80454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718270" y="8252782"/>
            <a:ext cx="14185576" cy="108012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-289842" y="-185092"/>
            <a:ext cx="17388000" cy="799288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790278" y="9116877"/>
            <a:ext cx="15985776" cy="635135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フッター プレースホルダー 3"/>
          <p:cNvSpPr>
            <a:spLocks noGrp="1"/>
          </p:cNvSpPr>
          <p:nvPr>
            <p:ph type="ftr" sz="quarter" idx="21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6" name="スライド番号プレースホルダー 4"/>
          <p:cNvSpPr>
            <a:spLocks noGrp="1"/>
          </p:cNvSpPr>
          <p:nvPr>
            <p:ph type="sldNum" sz="quarter" idx="22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66B1B-63BA-4F06-B763-3185E33B4F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6302" y="3559324"/>
            <a:ext cx="16057784" cy="1923231"/>
          </a:xfrm>
          <a:effectLst/>
        </p:spPr>
        <p:txBody>
          <a:bodyPr anchor="b"/>
          <a:lstStyle>
            <a:lvl1pPr algn="ctr">
              <a:defRPr sz="54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053850" y="5432826"/>
            <a:ext cx="16018807" cy="1654890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正方形/長方形 12"/>
          <p:cNvSpPr/>
          <p:nvPr userDrawn="1"/>
        </p:nvSpPr>
        <p:spPr>
          <a:xfrm rot="363050">
            <a:off x="650875" y="3186113"/>
            <a:ext cx="8159750" cy="55070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正方形/長方形 13"/>
          <p:cNvSpPr/>
          <p:nvPr userDrawn="1"/>
        </p:nvSpPr>
        <p:spPr>
          <a:xfrm>
            <a:off x="665163" y="2881313"/>
            <a:ext cx="8159750" cy="52149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90279" y="3025820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 rot="360000">
            <a:off x="4086530" y="8257771"/>
            <a:ext cx="4464496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フッター プレースホルダー 3"/>
          <p:cNvSpPr>
            <a:spLocks noGrp="1"/>
          </p:cNvSpPr>
          <p:nvPr>
            <p:ph type="ftr" sz="quarter" idx="1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9" name="スライド番号プレースホルダー 4"/>
          <p:cNvSpPr>
            <a:spLocks noGrp="1"/>
          </p:cNvSpPr>
          <p:nvPr>
            <p:ph type="sldNum" sz="quarter" idx="1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C106-0300-427F-80A9-AACF00A23E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0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12"/>
          <p:cNvSpPr/>
          <p:nvPr userDrawn="1"/>
        </p:nvSpPr>
        <p:spPr>
          <a:xfrm rot="363050">
            <a:off x="665163" y="3186113"/>
            <a:ext cx="8159750" cy="52149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3"/>
          <p:cNvSpPr/>
          <p:nvPr userDrawn="1"/>
        </p:nvSpPr>
        <p:spPr>
          <a:xfrm>
            <a:off x="665163" y="3186113"/>
            <a:ext cx="8159750" cy="52149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90279" y="3330365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フッター プレースホルダー 3"/>
          <p:cNvSpPr>
            <a:spLocks noGrp="1"/>
          </p:cNvSpPr>
          <p:nvPr>
            <p:ph type="ftr" sz="quarter" idx="17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7" name="スライド番号プレースホルダー 4"/>
          <p:cNvSpPr>
            <a:spLocks noGrp="1"/>
          </p:cNvSpPr>
          <p:nvPr>
            <p:ph type="sldNum" sz="quarter" idx="18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F1B2F-0823-4D23-9902-1FDB5DF7BA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正方形/長方形 12"/>
          <p:cNvSpPr/>
          <p:nvPr userDrawn="1"/>
        </p:nvSpPr>
        <p:spPr>
          <a:xfrm rot="363050">
            <a:off x="582613" y="2765425"/>
            <a:ext cx="8159750" cy="33258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13"/>
          <p:cNvSpPr/>
          <p:nvPr userDrawn="1"/>
        </p:nvSpPr>
        <p:spPr>
          <a:xfrm>
            <a:off x="482600" y="2760663"/>
            <a:ext cx="8159750" cy="3324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正方形/長方形 16"/>
          <p:cNvSpPr/>
          <p:nvPr userDrawn="1"/>
        </p:nvSpPr>
        <p:spPr>
          <a:xfrm rot="363050">
            <a:off x="9439275" y="2755900"/>
            <a:ext cx="8159750" cy="33258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正方形/長方形 17"/>
          <p:cNvSpPr/>
          <p:nvPr userDrawn="1"/>
        </p:nvSpPr>
        <p:spPr>
          <a:xfrm>
            <a:off x="9340850" y="2751138"/>
            <a:ext cx="8159750" cy="3324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558167" y="6314541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558167" y="7047558"/>
            <a:ext cx="8208912" cy="206573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607924" y="2904092"/>
            <a:ext cx="7920880" cy="3060000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9415151" y="6305193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9415151" y="7038210"/>
            <a:ext cx="8208912" cy="206573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/>
          </p:nvPr>
        </p:nvSpPr>
        <p:spPr>
          <a:xfrm>
            <a:off x="9464908" y="2894744"/>
            <a:ext cx="7920880" cy="3060000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2" name="フッター プレースホルダー 3"/>
          <p:cNvSpPr>
            <a:spLocks noGrp="1"/>
          </p:cNvSpPr>
          <p:nvPr>
            <p:ph type="ftr" sz="quarter" idx="20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3" name="スライド番号プレースホルダー 4"/>
          <p:cNvSpPr>
            <a:spLocks noGrp="1"/>
          </p:cNvSpPr>
          <p:nvPr>
            <p:ph type="sldNum" sz="quarter" idx="21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D68C9-0F28-4320-AACE-C655967E1E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0" grpId="0" animBg="1"/>
      <p:bldP spid="2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正方形/長方形 12"/>
          <p:cNvSpPr/>
          <p:nvPr userDrawn="1"/>
        </p:nvSpPr>
        <p:spPr>
          <a:xfrm rot="363050">
            <a:off x="650875" y="3186113"/>
            <a:ext cx="8159750" cy="55070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正方形/長方形 13"/>
          <p:cNvSpPr/>
          <p:nvPr userDrawn="1"/>
        </p:nvSpPr>
        <p:spPr>
          <a:xfrm>
            <a:off x="665163" y="2881313"/>
            <a:ext cx="8159750" cy="52149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90279" y="3025820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 rot="360000">
            <a:off x="4086530" y="8257771"/>
            <a:ext cx="4464496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フッター プレースホルダー 3"/>
          <p:cNvSpPr>
            <a:spLocks noGrp="1"/>
          </p:cNvSpPr>
          <p:nvPr>
            <p:ph type="ftr" sz="quarter" idx="1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9" name="スライド番号プレースホルダー 4"/>
          <p:cNvSpPr>
            <a:spLocks noGrp="1"/>
          </p:cNvSpPr>
          <p:nvPr>
            <p:ph type="sldNum" sz="quarter" idx="1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865FA-C996-4BFC-B72F-CC8D5183A3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正方形/長方形 12"/>
          <p:cNvSpPr/>
          <p:nvPr userDrawn="1"/>
        </p:nvSpPr>
        <p:spPr>
          <a:xfrm rot="363050">
            <a:off x="722313" y="2865438"/>
            <a:ext cx="3922712" cy="41036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正方形/長方形 13"/>
          <p:cNvSpPr/>
          <p:nvPr userDrawn="1"/>
        </p:nvSpPr>
        <p:spPr>
          <a:xfrm>
            <a:off x="650875" y="2479675"/>
            <a:ext cx="3916363" cy="39163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正方形/長方形 20"/>
          <p:cNvSpPr/>
          <p:nvPr userDrawn="1"/>
        </p:nvSpPr>
        <p:spPr>
          <a:xfrm rot="363050">
            <a:off x="5284788" y="3497263"/>
            <a:ext cx="3922712" cy="41036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正方形/長方形 21"/>
          <p:cNvSpPr/>
          <p:nvPr userDrawn="1"/>
        </p:nvSpPr>
        <p:spPr>
          <a:xfrm>
            <a:off x="5214938" y="3109913"/>
            <a:ext cx="3916362" cy="39179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正方形/長方形 25"/>
          <p:cNvSpPr/>
          <p:nvPr userDrawn="1"/>
        </p:nvSpPr>
        <p:spPr>
          <a:xfrm rot="363050">
            <a:off x="9629775" y="2279650"/>
            <a:ext cx="3922713" cy="41036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正方形/長方形 26"/>
          <p:cNvSpPr/>
          <p:nvPr userDrawn="1"/>
        </p:nvSpPr>
        <p:spPr>
          <a:xfrm>
            <a:off x="9558338" y="1893888"/>
            <a:ext cx="3917950" cy="3916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正方形/長方形 30"/>
          <p:cNvSpPr/>
          <p:nvPr userDrawn="1"/>
        </p:nvSpPr>
        <p:spPr>
          <a:xfrm rot="363050">
            <a:off x="13943013" y="4176713"/>
            <a:ext cx="3924300" cy="41036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正方形/長方形 31"/>
          <p:cNvSpPr/>
          <p:nvPr userDrawn="1"/>
        </p:nvSpPr>
        <p:spPr>
          <a:xfrm>
            <a:off x="13873163" y="3790950"/>
            <a:ext cx="3916362" cy="39163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75939" y="262322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 rot="360000">
            <a:off x="616108" y="645754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673215" y="720210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/>
          </p:nvPr>
        </p:nvSpPr>
        <p:spPr>
          <a:xfrm>
            <a:off x="5339184" y="3254715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20"/>
          </p:nvPr>
        </p:nvSpPr>
        <p:spPr>
          <a:xfrm rot="360000">
            <a:off x="5179353" y="7089042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5236460" y="7833604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2"/>
          </p:nvPr>
        </p:nvSpPr>
        <p:spPr>
          <a:xfrm>
            <a:off x="9683727" y="203809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9" name="テキスト プレースホルダー 8"/>
          <p:cNvSpPr>
            <a:spLocks noGrp="1"/>
          </p:cNvSpPr>
          <p:nvPr>
            <p:ph type="body" sz="quarter" idx="23"/>
          </p:nvPr>
        </p:nvSpPr>
        <p:spPr>
          <a:xfrm rot="360000">
            <a:off x="9523896" y="587241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9581003" y="661697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25"/>
          </p:nvPr>
        </p:nvSpPr>
        <p:spPr>
          <a:xfrm>
            <a:off x="13998115" y="393520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26"/>
          </p:nvPr>
        </p:nvSpPr>
        <p:spPr>
          <a:xfrm rot="360000">
            <a:off x="13838284" y="776952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27"/>
          </p:nvPr>
        </p:nvSpPr>
        <p:spPr>
          <a:xfrm>
            <a:off x="13895391" y="851408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フッター プレースホルダー 3"/>
          <p:cNvSpPr>
            <a:spLocks noGrp="1"/>
          </p:cNvSpPr>
          <p:nvPr>
            <p:ph type="ftr" sz="quarter" idx="2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8" name="スライド番号プレースホルダー 4"/>
          <p:cNvSpPr>
            <a:spLocks noGrp="1"/>
          </p:cNvSpPr>
          <p:nvPr>
            <p:ph type="sldNum" sz="quarter" idx="2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E675E-51DA-4C08-A8BD-B02D4C0312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  <p:bldP spid="26" grpId="0" animBg="1"/>
      <p:bldP spid="27" grpId="0" animBg="1"/>
      <p:bldP spid="31" grpId="0" animBg="1"/>
      <p:bldP spid="32" grpId="0" animBg="1"/>
      <p:bldP spid="3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0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12"/>
          <p:cNvSpPr/>
          <p:nvPr userDrawn="1"/>
        </p:nvSpPr>
        <p:spPr>
          <a:xfrm rot="363050">
            <a:off x="10334625" y="2441575"/>
            <a:ext cx="5870575" cy="51149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3"/>
          <p:cNvSpPr/>
          <p:nvPr userDrawn="1"/>
        </p:nvSpPr>
        <p:spPr>
          <a:xfrm>
            <a:off x="-182563" y="2146300"/>
            <a:ext cx="16471901" cy="52133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654374" y="7578835"/>
            <a:ext cx="1197234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673388" y="8281980"/>
            <a:ext cx="11972342" cy="125400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-57084" y="2289756"/>
            <a:ext cx="16201799" cy="4941976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フッター プレースホルダー 3"/>
          <p:cNvSpPr>
            <a:spLocks noGrp="1"/>
          </p:cNvSpPr>
          <p:nvPr>
            <p:ph type="ftr" sz="quarter" idx="17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7" name="スライド番号プレースホルダー 4"/>
          <p:cNvSpPr>
            <a:spLocks noGrp="1"/>
          </p:cNvSpPr>
          <p:nvPr>
            <p:ph type="sldNum" sz="quarter" idx="18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18816-AE01-4A14-AC87-22F0B7E8D3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2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4751038" y="2047156"/>
            <a:ext cx="2880000" cy="2880000"/>
          </a:xfrm>
          <a:solidFill>
            <a:schemeClr val="tx1">
              <a:lumMod val="7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/>
          </p:nvPr>
        </p:nvSpPr>
        <p:spPr>
          <a:xfrm>
            <a:off x="1870718" y="2055540"/>
            <a:ext cx="2880000" cy="2880000"/>
          </a:xfrm>
          <a:solidFill>
            <a:schemeClr val="tx1">
              <a:lumMod val="50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/>
          </p:nvPr>
        </p:nvSpPr>
        <p:spPr>
          <a:xfrm>
            <a:off x="7631358" y="2047156"/>
            <a:ext cx="2880000" cy="2880000"/>
          </a:xfrm>
          <a:solidFill>
            <a:schemeClr val="bg1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/>
          </p:nvPr>
        </p:nvSpPr>
        <p:spPr>
          <a:xfrm>
            <a:off x="10511678" y="2047156"/>
            <a:ext cx="2880000" cy="2880000"/>
          </a:xfrm>
          <a:solidFill>
            <a:schemeClr val="accent1">
              <a:lumMod val="2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/>
          </p:nvPr>
        </p:nvSpPr>
        <p:spPr>
          <a:xfrm>
            <a:off x="13391998" y="2047156"/>
            <a:ext cx="2880000" cy="2880000"/>
          </a:xfrm>
          <a:solidFill>
            <a:schemeClr val="bg1">
              <a:lumMod val="50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/>
          </p:nvPr>
        </p:nvSpPr>
        <p:spPr>
          <a:xfrm>
            <a:off x="4751038" y="4919092"/>
            <a:ext cx="2880000" cy="2880000"/>
          </a:xfrm>
          <a:solidFill>
            <a:schemeClr val="bg1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/>
          </p:nvPr>
        </p:nvSpPr>
        <p:spPr>
          <a:xfrm>
            <a:off x="1870718" y="4927476"/>
            <a:ext cx="2880000" cy="2880000"/>
          </a:xfrm>
          <a:solidFill>
            <a:schemeClr val="bg2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/>
          </p:nvPr>
        </p:nvSpPr>
        <p:spPr>
          <a:xfrm>
            <a:off x="7631358" y="4919092"/>
            <a:ext cx="2880000" cy="2880000"/>
          </a:xfrm>
          <a:solidFill>
            <a:schemeClr val="tx2">
              <a:lumMod val="75000"/>
              <a:lumOff val="2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24"/>
          </p:nvPr>
        </p:nvSpPr>
        <p:spPr>
          <a:xfrm>
            <a:off x="10511678" y="4919092"/>
            <a:ext cx="2880000" cy="2880000"/>
          </a:xfrm>
          <a:solidFill>
            <a:schemeClr val="accent1">
              <a:lumMod val="7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5"/>
          </p:nvPr>
        </p:nvSpPr>
        <p:spPr>
          <a:xfrm>
            <a:off x="13391998" y="4919092"/>
            <a:ext cx="2880000" cy="2880000"/>
          </a:xfrm>
          <a:solidFill>
            <a:schemeClr val="bg1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26"/>
          </p:nvPr>
        </p:nvSpPr>
        <p:spPr>
          <a:xfrm rot="360000">
            <a:off x="876051" y="7743051"/>
            <a:ext cx="7061007" cy="633407"/>
          </a:xfr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27"/>
          </p:nvPr>
        </p:nvSpPr>
        <p:spPr>
          <a:xfrm>
            <a:off x="718270" y="7735788"/>
            <a:ext cx="7291175" cy="648072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8135094" y="7879804"/>
            <a:ext cx="8856984" cy="165618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フッター プレースホルダー 3"/>
          <p:cNvSpPr>
            <a:spLocks noGrp="1"/>
          </p:cNvSpPr>
          <p:nvPr>
            <p:ph type="ftr" sz="quarter" idx="2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0" name="スライド番号プレースホルダー 4"/>
          <p:cNvSpPr>
            <a:spLocks noGrp="1"/>
          </p:cNvSpPr>
          <p:nvPr>
            <p:ph type="sldNum" sz="quarter" idx="2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E8DCB7-DE4C-49C5-A1FA-08D3FB0E8D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4"/>
          </p:nvPr>
        </p:nvSpPr>
        <p:spPr>
          <a:xfrm>
            <a:off x="1519127" y="2695228"/>
            <a:ext cx="6048375" cy="6048375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2623220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9287222" y="3356237"/>
            <a:ext cx="8208912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9287222" y="5791572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9287222" y="6524589"/>
            <a:ext cx="8208912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フッター プレースホルダー 3"/>
          <p:cNvSpPr>
            <a:spLocks noGrp="1"/>
          </p:cNvSpPr>
          <p:nvPr>
            <p:ph type="ftr" sz="quarter" idx="19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4" name="スライド番号プレースホルダー 4"/>
          <p:cNvSpPr>
            <a:spLocks noGrp="1"/>
          </p:cNvSpPr>
          <p:nvPr>
            <p:ph type="sldNum" sz="quarter" idx="20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0E250-6E7C-46A7-A47E-80CC80377C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図 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8286413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914400" y="412750"/>
            <a:ext cx="16457613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Title</a:t>
            </a:r>
            <a:endParaRPr lang="en-US" smtClean="0"/>
          </a:p>
        </p:txBody>
      </p:sp>
      <p:sp>
        <p:nvSpPr>
          <p:cNvPr id="1028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914400" y="1974850"/>
            <a:ext cx="16457613" cy="721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Text</a:t>
            </a:r>
            <a:endParaRPr lang="en-US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0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ED27DD8-8B7C-4B87-93A0-30DD24670695}" type="datetime1">
              <a:rPr lang="en-US"/>
              <a:pPr>
                <a:defRPr/>
              </a:pPr>
              <a:t>9/10/2017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89613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4813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50D87D-7165-4A6E-8242-A4F28FCAF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transition spd="slow">
    <p:cover/>
  </p:transition>
  <p:timing>
    <p:tnLst>
      <p:par>
        <p:cTn id="1" dur="indefinite" restart="never" nodeType="tmRoot"/>
      </p:par>
    </p:tnLst>
  </p:timing>
  <p:hf hdr="0" dt="0"/>
  <p:txStyles>
    <p:titleStyle>
      <a:lvl1pPr algn="ctr" defTabSz="1631950" rtl="0" eaLnBrk="0" fontAlgn="base" hangingPunct="0">
        <a:spcBef>
          <a:spcPct val="0"/>
        </a:spcBef>
        <a:spcAft>
          <a:spcPct val="0"/>
        </a:spcAft>
        <a:defRPr sz="8000" kern="120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  <a:lvl2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2pPr>
      <a:lvl3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3pPr>
      <a:lvl4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4pPr>
      <a:lvl5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5pPr>
      <a:lvl6pPr marL="4572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6pPr>
      <a:lvl7pPr marL="9144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7pPr>
      <a:lvl8pPr marL="13716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8pPr>
      <a:lvl9pPr marL="18288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9pPr>
    </p:titleStyle>
    <p:bodyStyle>
      <a:lvl1pPr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defRPr sz="3200" kern="1200">
          <a:solidFill>
            <a:schemeClr val="tx1"/>
          </a:solidFill>
          <a:latin typeface="+mn-lt"/>
          <a:ea typeface="+mn-ea"/>
          <a:cs typeface="Capella Light"/>
        </a:defRPr>
      </a:lvl1pPr>
      <a:lvl2pPr marL="1325563" indent="-5095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5000" kern="1200">
          <a:solidFill>
            <a:schemeClr val="tx1"/>
          </a:solidFill>
          <a:latin typeface="+mn-lt"/>
          <a:ea typeface="+mn-ea"/>
          <a:cs typeface="Capella Light"/>
        </a:defRPr>
      </a:lvl2pPr>
      <a:lvl3pPr marL="2039938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+mn-ea"/>
          <a:cs typeface="Capella Light"/>
        </a:defRPr>
      </a:lvl3pPr>
      <a:lvl4pPr marL="2855913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4pPr>
      <a:lvl5pPr marL="3673475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図 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8286413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914400" y="412750"/>
            <a:ext cx="16457613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Title</a:t>
            </a:r>
            <a:endParaRPr lang="en-US" smtClean="0"/>
          </a:p>
        </p:txBody>
      </p:sp>
      <p:sp>
        <p:nvSpPr>
          <p:cNvPr id="20484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914400" y="1974850"/>
            <a:ext cx="16457613" cy="721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Text</a:t>
            </a:r>
            <a:endParaRPr lang="en-US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0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D734041-8DE4-4A5D-920F-C312C18489F1}" type="datetime1">
              <a:rPr lang="en-US"/>
              <a:pPr>
                <a:defRPr/>
              </a:pPr>
              <a:t>9/10/2017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89613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4813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D56412-80C4-421E-BE9F-8A3FBCAE1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1631950" rtl="0" eaLnBrk="0" fontAlgn="base" hangingPunct="0">
        <a:spcBef>
          <a:spcPct val="0"/>
        </a:spcBef>
        <a:spcAft>
          <a:spcPct val="0"/>
        </a:spcAft>
        <a:defRPr sz="8000" kern="120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  <a:lvl2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2pPr>
      <a:lvl3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3pPr>
      <a:lvl4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4pPr>
      <a:lvl5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5pPr>
      <a:lvl6pPr marL="4572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6pPr>
      <a:lvl7pPr marL="9144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7pPr>
      <a:lvl8pPr marL="13716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8pPr>
      <a:lvl9pPr marL="18288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9pPr>
    </p:titleStyle>
    <p:bodyStyle>
      <a:lvl1pPr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defRPr sz="3200" kern="1200">
          <a:solidFill>
            <a:schemeClr val="tx1"/>
          </a:solidFill>
          <a:latin typeface="+mn-lt"/>
          <a:ea typeface="+mn-ea"/>
          <a:cs typeface="Capella Light"/>
        </a:defRPr>
      </a:lvl1pPr>
      <a:lvl2pPr marL="1325563" indent="-5095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5000" kern="1200">
          <a:solidFill>
            <a:schemeClr val="tx1"/>
          </a:solidFill>
          <a:latin typeface="+mn-lt"/>
          <a:ea typeface="+mn-ea"/>
          <a:cs typeface="Capella Light"/>
        </a:defRPr>
      </a:lvl2pPr>
      <a:lvl3pPr marL="2039938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+mn-ea"/>
          <a:cs typeface="Capella Light"/>
        </a:defRPr>
      </a:lvl3pPr>
      <a:lvl4pPr marL="2855913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4pPr>
      <a:lvl5pPr marL="3673475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27D0A008-78FF-4052-95A9-F33256484D99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8" name="Shape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22600" y="1063625"/>
            <a:ext cx="11233150" cy="748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Squad Nova Highlights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Our Story 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2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stories so far….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9AD5C62E-0993-4C6C-9602-811BEF70C892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1519238" y="2622550"/>
            <a:ext cx="11593512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LEI in SWIFT - 2016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>
          <a:xfrm>
            <a:off x="1547813" y="3355975"/>
            <a:ext cx="11593512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In support of the SWIFT 2016 maintenance release, investment managers are able to use a new format option L so that a Legal Entity Identifier (LEI) can identify a place or party.  If investment managers want to use the additional identifier in their SWIFT messages, they need to subscribe to TLEI</a:t>
            </a:r>
            <a:r>
              <a:rPr lang="en-US" dirty="0" smtClean="0">
                <a:cs typeface="+mn-cs"/>
              </a:rPr>
              <a:t>.</a:t>
            </a:r>
            <a:endParaRPr lang="en-US" dirty="0">
              <a:cs typeface="+mn-cs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>
          <a:xfrm>
            <a:off x="4535488" y="5791200"/>
            <a:ext cx="11591925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Broker Allegement Visibility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4572000" y="6524625"/>
            <a:ext cx="11593513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When the IM uses a BRMG, the Broker cannot see trades alleged it until the trades are paired</a:t>
            </a:r>
            <a:r>
              <a:rPr lang="en-US" dirty="0" smtClean="0">
                <a:cs typeface="+mn-cs"/>
              </a:rPr>
              <a:t>.</a:t>
            </a:r>
            <a:endParaRPr lang="en-US" dirty="0"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stories so far….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74A0A94-F2A9-44BA-B22B-5F6348CEE17F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1519238" y="2622550"/>
            <a:ext cx="11593512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MIFID-II Regulatory Reporting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>
          <a:xfrm>
            <a:off x="1547813" y="3355975"/>
            <a:ext cx="11593512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There are a total of 65 fields which MiFID imposed as a part of MiFID II reporting requirements, out of which 17 fields already exist in CTM. M2RF subscription option is created to accommodate the new MiFID II fields in CTM</a:t>
            </a:r>
            <a:r>
              <a:rPr lang="en-US" dirty="0" smtClean="0">
                <a:cs typeface="+mn-cs"/>
              </a:rPr>
              <a:t>.</a:t>
            </a:r>
            <a:endParaRPr lang="en-US" dirty="0">
              <a:cs typeface="+mn-cs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>
          <a:xfrm>
            <a:off x="4535488" y="5791200"/>
            <a:ext cx="11591925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New Commission Types in CTM – XML Direct </a:t>
            </a:r>
            <a:r>
              <a:rPr lang="en-US" smtClean="0"/>
              <a:t>and Legacy Fix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4572000" y="6524625"/>
            <a:ext cx="11593513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To meet MiFID II Research unbundling payment requirements and in support of the process that applies research amounts on all, some, or none of investment manager's allocations and broker/dealer's confirmations, a new Commission Type- RSCH (Research) is introduced in CTM.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Please Take Note 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3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>
          <a:xfrm>
            <a:off x="13031788" y="3414713"/>
            <a:ext cx="4335462" cy="13843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Creation of understanding </a:t>
            </a:r>
            <a:r>
              <a:rPr lang="en-US" dirty="0">
                <a:cs typeface="+mn-cs"/>
              </a:rPr>
              <a:t>document on QA </a:t>
            </a:r>
            <a:r>
              <a:rPr lang="en-US" dirty="0" smtClean="0">
                <a:cs typeface="+mn-cs"/>
              </a:rPr>
              <a:t>environment </a:t>
            </a:r>
            <a:r>
              <a:rPr lang="en-US" dirty="0">
                <a:cs typeface="+mn-cs"/>
              </a:rPr>
              <a:t>and tools</a:t>
            </a:r>
            <a:r>
              <a:rPr lang="en-US" dirty="0" smtClean="0">
                <a:cs typeface="+mn-cs"/>
              </a:rPr>
              <a:t>. </a:t>
            </a:r>
            <a:endParaRPr lang="en-US" dirty="0">
              <a:cs typeface="+mn-cs"/>
            </a:endParaRPr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4 pillars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CC603FE8-C7FF-449B-8E66-348207FFA08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>
          <a:xfrm>
            <a:off x="358775" y="2767013"/>
            <a:ext cx="4335463" cy="13843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Low level code changes , </a:t>
            </a:r>
            <a:r>
              <a:rPr lang="en-US" dirty="0" err="1" smtClean="0">
                <a:cs typeface="+mn-cs"/>
              </a:rPr>
              <a:t>whitebox</a:t>
            </a:r>
            <a:r>
              <a:rPr lang="en-US" dirty="0" smtClean="0">
                <a:cs typeface="+mn-cs"/>
              </a:rPr>
              <a:t> test cases and Junit test cases. </a:t>
            </a:r>
            <a:endParaRPr lang="en-US" dirty="0">
              <a:cs typeface="+mn-cs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>
          <a:xfrm>
            <a:off x="698500" y="6938963"/>
            <a:ext cx="4335463" cy="1384300"/>
          </a:xfrm>
        </p:spPr>
        <p:txBody>
          <a:bodyPr rtlCol="0">
            <a:normAutofit fontScale="92500"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Creating acceptance tests by BA for enhancements and defects. Validating acceptance test cases of QA.</a:t>
            </a:r>
            <a:endParaRPr lang="en-US" dirty="0">
              <a:cs typeface="+mn-cs"/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>
          <a:xfrm>
            <a:off x="13592175" y="7580313"/>
            <a:ext cx="4335463" cy="13843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Transparency, Time boxed iterations, Definition of Done.</a:t>
            </a:r>
            <a:endParaRPr lang="en-US" dirty="0">
              <a:cs typeface="+mn-cs"/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>
          <a:xfrm>
            <a:off x="5273675" y="3844925"/>
            <a:ext cx="3201988" cy="10953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Technical Documentation</a:t>
            </a:r>
            <a:endParaRPr lang="en-US" dirty="0">
              <a:cs typeface="+mn-cs"/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>
          <a:xfrm>
            <a:off x="9080500" y="4108450"/>
            <a:ext cx="3200400" cy="10953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QA Knowledge Base Document</a:t>
            </a:r>
            <a:endParaRPr lang="en-US" dirty="0">
              <a:cs typeface="+mn-cs"/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>
          <a:xfrm>
            <a:off x="6015038" y="5718175"/>
            <a:ext cx="3200400" cy="1093788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Acceptance Tests by BA</a:t>
            </a:r>
            <a:endParaRPr lang="en-US" dirty="0">
              <a:cs typeface="+mn-cs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>
          <a:xfrm>
            <a:off x="9863138" y="5981700"/>
            <a:ext cx="3200400" cy="10953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Agile</a:t>
            </a:r>
            <a:endParaRPr lang="en-US" dirty="0"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Think 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4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1582738" y="1255713"/>
            <a:ext cx="13320712" cy="647700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Design Thinking Session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/>
              <a:t>Purpose and goal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0537B886-FCC5-456A-A283-73F85B9794E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9286875" y="3271838"/>
            <a:ext cx="8208963" cy="50704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>
                <a:cs typeface="+mn-cs"/>
              </a:rPr>
              <a:t>Design Thinking is a methodology used by designers to solve complex problems, and find desirable solutions. A design mindset is not problem-focused, it's solution focused and action oriented towards creating a preferred future.</a:t>
            </a:r>
            <a:endParaRPr lang="en-US" i="1" dirty="0" smtClean="0">
              <a:cs typeface="+mn-cs"/>
            </a:endParaRPr>
          </a:p>
          <a:p>
            <a:pPr marL="342900" indent="-342900" defTabSz="1632753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cs typeface="+mn-cs"/>
              </a:rPr>
              <a:t>2 </a:t>
            </a:r>
            <a:r>
              <a:rPr lang="en-US" dirty="0">
                <a:cs typeface="+mn-cs"/>
              </a:rPr>
              <a:t>day session organized in Boston, Chennai and London</a:t>
            </a:r>
            <a:r>
              <a:rPr lang="en-US" dirty="0" smtClean="0">
                <a:cs typeface="+mn-cs"/>
              </a:rPr>
              <a:t>.</a:t>
            </a:r>
          </a:p>
          <a:p>
            <a:pPr marL="342900" indent="-342900" defTabSz="1632753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>
                <a:cs typeface="+mn-cs"/>
              </a:rPr>
              <a:t>Development team created a Development Journey Map to visualize the process that a developer goes through in order to develop a change request. It’s used for understanding and addressing developer’s needs and pain points.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/>
          </a:blip>
          <a:srcRect l="5155" r="5155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738" y="1255713"/>
            <a:ext cx="13320712" cy="647700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No magic potion</a:t>
            </a:r>
            <a:endParaRPr lang="en-US" dirty="0">
              <a:cs typeface="+mn-cs"/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Process to success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4661F501-0437-4CF4-BF69-120A86400C73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26" y="2119164"/>
            <a:ext cx="16345816" cy="655272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What team wants ?</a:t>
            </a:r>
            <a:endParaRPr lang="en-US" dirty="0">
              <a:cs typeface="+mn-cs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5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1054100" y="5432425"/>
            <a:ext cx="16017875" cy="1655763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by Helen Keller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006475" y="3559175"/>
            <a:ext cx="16057563" cy="1924050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Life is either a daring adventure or nothing.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Nice to meet you!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8F6D40B7-34DB-478A-876E-F625D803A989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1582738" y="1255713"/>
            <a:ext cx="13320712" cy="647700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Thank you for coming !</a:t>
            </a:r>
            <a:endParaRPr lang="en-US" dirty="0">
              <a:cs typeface="+mn-cs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1798638" y="3703638"/>
            <a:ext cx="13320712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Hi! Let’s begin now!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360997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Thank you!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413543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That’s all!</a:t>
            </a:r>
            <a:endParaRPr lang="en-US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フリーフォーム 43"/>
          <p:cNvSpPr/>
          <p:nvPr/>
        </p:nvSpPr>
        <p:spPr>
          <a:xfrm>
            <a:off x="-206375" y="2846388"/>
            <a:ext cx="18892838" cy="3863975"/>
          </a:xfrm>
          <a:custGeom>
            <a:avLst/>
            <a:gdLst>
              <a:gd name="connsiteX0" fmla="*/ 0 w 18893307"/>
              <a:gd name="connsiteY0" fmla="*/ 502276 h 3863662"/>
              <a:gd name="connsiteX1" fmla="*/ 4958366 w 18893307"/>
              <a:gd name="connsiteY1" fmla="*/ 502276 h 3863662"/>
              <a:gd name="connsiteX2" fmla="*/ 4958366 w 18893307"/>
              <a:gd name="connsiteY2" fmla="*/ 3863662 h 3863662"/>
              <a:gd name="connsiteX3" fmla="*/ 5924282 w 18893307"/>
              <a:gd name="connsiteY3" fmla="*/ 3863662 h 3863662"/>
              <a:gd name="connsiteX4" fmla="*/ 5924282 w 18893307"/>
              <a:gd name="connsiteY4" fmla="*/ 850006 h 3863662"/>
              <a:gd name="connsiteX5" fmla="*/ 11681138 w 18893307"/>
              <a:gd name="connsiteY5" fmla="*/ 850006 h 3863662"/>
              <a:gd name="connsiteX6" fmla="*/ 11681138 w 18893307"/>
              <a:gd name="connsiteY6" fmla="*/ 3078051 h 3863662"/>
              <a:gd name="connsiteX7" fmla="*/ 12750085 w 18893307"/>
              <a:gd name="connsiteY7" fmla="*/ 3078051 h 3863662"/>
              <a:gd name="connsiteX8" fmla="*/ 12750085 w 18893307"/>
              <a:gd name="connsiteY8" fmla="*/ 0 h 3863662"/>
              <a:gd name="connsiteX9" fmla="*/ 18893307 w 18893307"/>
              <a:gd name="connsiteY9" fmla="*/ 0 h 38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93307" h="3863662">
                <a:moveTo>
                  <a:pt x="0" y="502276"/>
                </a:moveTo>
                <a:lnTo>
                  <a:pt x="4958366" y="502276"/>
                </a:lnTo>
                <a:lnTo>
                  <a:pt x="4958366" y="3863662"/>
                </a:lnTo>
                <a:lnTo>
                  <a:pt x="5924282" y="3863662"/>
                </a:lnTo>
                <a:lnTo>
                  <a:pt x="5924282" y="850006"/>
                </a:lnTo>
                <a:lnTo>
                  <a:pt x="11681138" y="850006"/>
                </a:lnTo>
                <a:lnTo>
                  <a:pt x="11681138" y="3078051"/>
                </a:lnTo>
                <a:lnTo>
                  <a:pt x="12750085" y="3078051"/>
                </a:lnTo>
                <a:lnTo>
                  <a:pt x="12750085" y="0"/>
                </a:lnTo>
                <a:lnTo>
                  <a:pt x="18893307" y="0"/>
                </a:ln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Storyboard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AF3F78-9CFC-4B87-B506-B5D3DF05C1FB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0" name="正方形/長方形 9"/>
          <p:cNvSpPr/>
          <p:nvPr/>
        </p:nvSpPr>
        <p:spPr>
          <a:xfrm rot="363050">
            <a:off x="1054100" y="2959100"/>
            <a:ext cx="2524125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5038" y="2879725"/>
            <a:ext cx="2522537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About Us</a:t>
            </a:r>
          </a:p>
        </p:txBody>
      </p:sp>
      <p:sp>
        <p:nvSpPr>
          <p:cNvPr id="23" name="正方形/長方形 22"/>
          <p:cNvSpPr/>
          <p:nvPr/>
        </p:nvSpPr>
        <p:spPr>
          <a:xfrm rot="363050">
            <a:off x="4030663" y="6297613"/>
            <a:ext cx="2524125" cy="90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正方形/長方形 23"/>
          <p:cNvSpPr/>
          <p:nvPr/>
        </p:nvSpPr>
        <p:spPr>
          <a:xfrm>
            <a:off x="3910013" y="6218238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Squad Nova Highlights</a:t>
            </a:r>
          </a:p>
        </p:txBody>
      </p:sp>
      <p:sp>
        <p:nvSpPr>
          <p:cNvPr id="27" name="正方形/長方形 26"/>
          <p:cNvSpPr/>
          <p:nvPr/>
        </p:nvSpPr>
        <p:spPr>
          <a:xfrm rot="363050">
            <a:off x="7021513" y="3336925"/>
            <a:ext cx="2522537" cy="9064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正方形/長方形 27"/>
          <p:cNvSpPr/>
          <p:nvPr/>
        </p:nvSpPr>
        <p:spPr>
          <a:xfrm>
            <a:off x="6900863" y="3257550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Best Practices</a:t>
            </a:r>
          </a:p>
        </p:txBody>
      </p:sp>
      <p:sp>
        <p:nvSpPr>
          <p:cNvPr id="31" name="正方形/長方形 30"/>
          <p:cNvSpPr/>
          <p:nvPr/>
        </p:nvSpPr>
        <p:spPr>
          <a:xfrm rot="363050">
            <a:off x="10920413" y="5518150"/>
            <a:ext cx="2522537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799763" y="5438775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Out of the Box</a:t>
            </a:r>
          </a:p>
        </p:txBody>
      </p:sp>
      <p:sp>
        <p:nvSpPr>
          <p:cNvPr id="35" name="正方形/長方形 34"/>
          <p:cNvSpPr/>
          <p:nvPr/>
        </p:nvSpPr>
        <p:spPr>
          <a:xfrm rot="363050">
            <a:off x="13731875" y="2428875"/>
            <a:ext cx="2524125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611225" y="2349500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Q &amp; A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We are awesome!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1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直線コネクタ 138"/>
          <p:cNvCxnSpPr/>
          <p:nvPr/>
        </p:nvCxnSpPr>
        <p:spPr>
          <a:xfrm>
            <a:off x="13754100" y="4740275"/>
            <a:ext cx="4532313" cy="4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endCxn id="128" idx="1"/>
          </p:cNvCxnSpPr>
          <p:nvPr/>
        </p:nvCxnSpPr>
        <p:spPr>
          <a:xfrm>
            <a:off x="9825038" y="4745038"/>
            <a:ext cx="284638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>
            <a:endCxn id="123" idx="1"/>
          </p:cNvCxnSpPr>
          <p:nvPr/>
        </p:nvCxnSpPr>
        <p:spPr>
          <a:xfrm>
            <a:off x="6080125" y="4745038"/>
            <a:ext cx="284638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stCxn id="12" idx="3"/>
            <a:endCxn id="117" idx="1"/>
          </p:cNvCxnSpPr>
          <p:nvPr/>
        </p:nvCxnSpPr>
        <p:spPr>
          <a:xfrm>
            <a:off x="2279650" y="4745038"/>
            <a:ext cx="29035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endCxn id="12" idx="1"/>
          </p:cNvCxnSpPr>
          <p:nvPr/>
        </p:nvCxnSpPr>
        <p:spPr>
          <a:xfrm>
            <a:off x="-3175" y="4745038"/>
            <a:ext cx="137001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Our Journey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</a:t>
            </a:r>
          </a:p>
        </p:txBody>
      </p:sp>
      <p:sp>
        <p:nvSpPr>
          <p:cNvPr id="11" name="正方形/長方形 10"/>
          <p:cNvSpPr/>
          <p:nvPr/>
        </p:nvSpPr>
        <p:spPr>
          <a:xfrm rot="363050">
            <a:off x="1490663" y="428625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66838" y="4292600"/>
            <a:ext cx="912812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2016 – 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66838" y="5411788"/>
            <a:ext cx="4103687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Birth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66838" y="5856288"/>
            <a:ext cx="3708400" cy="40005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Birth of Squad Nova.</a:t>
            </a:r>
          </a:p>
        </p:txBody>
      </p:sp>
      <p:sp>
        <p:nvSpPr>
          <p:cNvPr id="116" name="正方形/長方形 115"/>
          <p:cNvSpPr/>
          <p:nvPr/>
        </p:nvSpPr>
        <p:spPr>
          <a:xfrm rot="363050">
            <a:off x="5307013" y="428625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183188" y="4292600"/>
            <a:ext cx="912812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2016 – 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II</a:t>
            </a: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5183188" y="5411788"/>
            <a:ext cx="4103687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Crawling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ea typeface="+mn-ea"/>
              <a:cs typeface="Clear Sans Light" panose="020B0303030202020304" pitchFamily="34" charset="0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5183188" y="5856288"/>
            <a:ext cx="3709987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Knowledge sharing sessions and work on first story.</a:t>
            </a:r>
          </a:p>
        </p:txBody>
      </p:sp>
      <p:sp>
        <p:nvSpPr>
          <p:cNvPr id="122" name="正方形/長方形 121"/>
          <p:cNvSpPr/>
          <p:nvPr/>
        </p:nvSpPr>
        <p:spPr>
          <a:xfrm rot="363050">
            <a:off x="9051925" y="4286250"/>
            <a:ext cx="912813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8926513" y="4292600"/>
            <a:ext cx="914400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2017 –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8926513" y="5411788"/>
            <a:ext cx="4105275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Walking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8926513" y="5856288"/>
            <a:ext cx="3709987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Started working on defects and small enhancements.</a:t>
            </a:r>
          </a:p>
        </p:txBody>
      </p:sp>
      <p:sp>
        <p:nvSpPr>
          <p:cNvPr id="127" name="正方形/長方形 126"/>
          <p:cNvSpPr/>
          <p:nvPr/>
        </p:nvSpPr>
        <p:spPr>
          <a:xfrm rot="363050">
            <a:off x="12796838" y="428625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2671425" y="4292600"/>
            <a:ext cx="912813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2017 – 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II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12671425" y="5411788"/>
            <a:ext cx="1944688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Running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12671425" y="5856288"/>
            <a:ext cx="2376488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Worked on major client</a:t>
            </a:r>
          </a:p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deliverables.</a:t>
            </a:r>
          </a:p>
        </p:txBody>
      </p:sp>
      <p:grpSp>
        <p:nvGrpSpPr>
          <p:cNvPr id="148" name="グループ化 147"/>
          <p:cNvGrpSpPr/>
          <p:nvPr/>
        </p:nvGrpSpPr>
        <p:grpSpPr>
          <a:xfrm>
            <a:off x="9892249" y="2551212"/>
            <a:ext cx="3152241" cy="1399928"/>
            <a:chOff x="9303333" y="2047156"/>
            <a:chExt cx="3152241" cy="13999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4" name="正方形/長方形 143"/>
            <p:cNvSpPr/>
            <p:nvPr/>
          </p:nvSpPr>
          <p:spPr>
            <a:xfrm>
              <a:off x="9309445" y="2047156"/>
              <a:ext cx="3146129" cy="100811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Turning point!</a:t>
              </a:r>
            </a:p>
          </p:txBody>
        </p:sp>
        <p:sp>
          <p:nvSpPr>
            <p:cNvPr id="147" name="二等辺三角形 1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2" name="正方形/長方形 126"/>
          <p:cNvSpPr/>
          <p:nvPr/>
        </p:nvSpPr>
        <p:spPr>
          <a:xfrm rot="363050">
            <a:off x="15965488" y="430530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正方形/長方形 127"/>
          <p:cNvSpPr/>
          <p:nvPr/>
        </p:nvSpPr>
        <p:spPr>
          <a:xfrm>
            <a:off x="15840075" y="4311650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2018</a:t>
            </a:r>
          </a:p>
        </p:txBody>
      </p:sp>
      <p:sp>
        <p:nvSpPr>
          <p:cNvPr id="34" name="テキスト ボックス 128"/>
          <p:cNvSpPr txBox="1"/>
          <p:nvPr/>
        </p:nvSpPr>
        <p:spPr>
          <a:xfrm>
            <a:off x="15840075" y="5430838"/>
            <a:ext cx="1944688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Marathon</a:t>
            </a:r>
          </a:p>
        </p:txBody>
      </p:sp>
      <p:sp>
        <p:nvSpPr>
          <p:cNvPr id="35" name="テキスト ボックス 129"/>
          <p:cNvSpPr txBox="1"/>
          <p:nvPr/>
        </p:nvSpPr>
        <p:spPr>
          <a:xfrm>
            <a:off x="15840075" y="5875338"/>
            <a:ext cx="2376488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Maintenance</a:t>
            </a:r>
          </a:p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Releases</a:t>
            </a:r>
          </a:p>
        </p:txBody>
      </p:sp>
      <p:sp>
        <p:nvSpPr>
          <p:cNvPr id="36" name="正方形/長方形 10"/>
          <p:cNvSpPr/>
          <p:nvPr/>
        </p:nvSpPr>
        <p:spPr>
          <a:xfrm rot="363050">
            <a:off x="1543050" y="6615113"/>
            <a:ext cx="1881188" cy="27574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正方形/長方形 11"/>
          <p:cNvSpPr/>
          <p:nvPr/>
        </p:nvSpPr>
        <p:spPr>
          <a:xfrm>
            <a:off x="1519238" y="6575425"/>
            <a:ext cx="1881187" cy="27574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Natesa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Vasundra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Vijay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Aneesha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Raj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Yaser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Sudhitra</a:t>
            </a:r>
          </a:p>
        </p:txBody>
      </p:sp>
      <p:sp>
        <p:nvSpPr>
          <p:cNvPr id="38" name="正方形/長方形 10"/>
          <p:cNvSpPr/>
          <p:nvPr/>
        </p:nvSpPr>
        <p:spPr>
          <a:xfrm rot="363050">
            <a:off x="5249863" y="6615113"/>
            <a:ext cx="1881187" cy="27574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正方形/長方形 11"/>
          <p:cNvSpPr/>
          <p:nvPr/>
        </p:nvSpPr>
        <p:spPr>
          <a:xfrm>
            <a:off x="5226050" y="6575425"/>
            <a:ext cx="1879600" cy="27574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Bhagya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Divya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Jeeva</a:t>
            </a:r>
          </a:p>
        </p:txBody>
      </p:sp>
      <p:sp>
        <p:nvSpPr>
          <p:cNvPr id="40" name="正方形/長方形 10"/>
          <p:cNvSpPr/>
          <p:nvPr/>
        </p:nvSpPr>
        <p:spPr>
          <a:xfrm rot="363050">
            <a:off x="9066213" y="6602413"/>
            <a:ext cx="1881187" cy="27574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正方形/長方形 11"/>
          <p:cNvSpPr/>
          <p:nvPr/>
        </p:nvSpPr>
        <p:spPr>
          <a:xfrm>
            <a:off x="9042400" y="6562725"/>
            <a:ext cx="1879600" cy="27574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Vijayaraman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Charles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250"/>
                            </p:stCondLst>
                            <p:childTnLst>
                              <p:par>
                                <p:cTn id="1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750"/>
                            </p:stCondLst>
                            <p:childTnLst>
                              <p:par>
                                <p:cTn id="1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  <p:bldP spid="116" grpId="0" animBg="1"/>
      <p:bldP spid="117" grpId="0" animBg="1"/>
      <p:bldP spid="118" grpId="0"/>
      <p:bldP spid="119" grpId="0"/>
      <p:bldP spid="122" grpId="0" animBg="1"/>
      <p:bldP spid="123" grpId="0" animBg="1"/>
      <p:bldP spid="124" grpId="0"/>
      <p:bldP spid="125" grpId="0"/>
      <p:bldP spid="127" grpId="0" animBg="1"/>
      <p:bldP spid="128" grpId="0" animBg="1"/>
      <p:bldP spid="129" grpId="0"/>
      <p:bldP spid="130" grpId="0"/>
      <p:bldP spid="32" grpId="0" animBg="1"/>
      <p:bldP spid="33" grpId="0" animBg="1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9A43A816-FEE3-402C-86A6-8A4F043E3D9A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7892" name="テキスト プレースホルダー 12"/>
          <p:cNvSpPr>
            <a:spLocks noGrp="1"/>
          </p:cNvSpPr>
          <p:nvPr>
            <p:ph type="body" sz="quarter" idx="17"/>
          </p:nvPr>
        </p:nvSpPr>
        <p:spPr>
          <a:xfrm rot="360000">
            <a:off x="615950" y="6457950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Sudhitra</a:t>
            </a:r>
          </a:p>
          <a:p>
            <a:pPr eaLnBrk="1" hangingPunct="1"/>
            <a:endParaRPr lang="en-US" smtClean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100" y="7202488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Clear Sans" panose="020B0503030202020304" pitchFamily="34" charset="0"/>
              </a:rPr>
              <a:t>Agile and </a:t>
            </a:r>
            <a:r>
              <a:rPr lang="en-US" dirty="0" smtClean="0">
                <a:cs typeface="Clear Sans" panose="020B0503030202020304" pitchFamily="34" charset="0"/>
              </a:rPr>
              <a:t>self evolving</a:t>
            </a:r>
            <a:r>
              <a:rPr lang="en-US" dirty="0" smtClean="0">
                <a:cs typeface="+mn-cs"/>
              </a:rPr>
              <a:t>. </a:t>
            </a:r>
            <a:endParaRPr lang="en-US" dirty="0">
              <a:cs typeface="+mn-cs"/>
            </a:endParaRPr>
          </a:p>
        </p:txBody>
      </p:sp>
      <p:sp>
        <p:nvSpPr>
          <p:cNvPr id="37894" name="テキスト プレースホルダー 15"/>
          <p:cNvSpPr>
            <a:spLocks noGrp="1"/>
          </p:cNvSpPr>
          <p:nvPr>
            <p:ph type="body" sz="quarter" idx="20"/>
          </p:nvPr>
        </p:nvSpPr>
        <p:spPr>
          <a:xfrm rot="360000">
            <a:off x="5180013" y="708977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Jon</a:t>
            </a:r>
          </a:p>
          <a:p>
            <a:pPr eaLnBrk="1" hangingPunct="1"/>
            <a:endParaRPr lang="en-US" smtClean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>
          <a:xfrm>
            <a:off x="5237163" y="7834313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Methodical, team player.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Appreciator and defender.</a:t>
            </a:r>
            <a:endParaRPr lang="en-US" dirty="0">
              <a:cs typeface="+mn-cs"/>
            </a:endParaRPr>
          </a:p>
        </p:txBody>
      </p:sp>
      <p:sp>
        <p:nvSpPr>
          <p:cNvPr id="37896" name="テキスト プレースホルダー 18"/>
          <p:cNvSpPr>
            <a:spLocks noGrp="1"/>
          </p:cNvSpPr>
          <p:nvPr>
            <p:ph type="body" sz="quarter" idx="23"/>
          </p:nvPr>
        </p:nvSpPr>
        <p:spPr>
          <a:xfrm rot="360000">
            <a:off x="9523413" y="5872163"/>
            <a:ext cx="3938587" cy="477837"/>
          </a:xfrm>
        </p:spPr>
        <p:txBody>
          <a:bodyPr/>
          <a:lstStyle/>
          <a:p>
            <a:pPr eaLnBrk="1" hangingPunct="1"/>
            <a:r>
              <a:rPr lang="en-US" smtClean="0"/>
              <a:t>Aneesha</a:t>
            </a:r>
          </a:p>
          <a:p>
            <a:pPr eaLnBrk="1" hangingPunct="1"/>
            <a:endParaRPr lang="en-US" smtClean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>
          <a:xfrm>
            <a:off x="9580563" y="6616700"/>
            <a:ext cx="3775075" cy="1109663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Narrator, perfection to detail. </a:t>
            </a:r>
            <a:endParaRPr lang="en-US" dirty="0">
              <a:cs typeface="+mn-cs"/>
            </a:endParaRPr>
          </a:p>
        </p:txBody>
      </p:sp>
      <p:sp>
        <p:nvSpPr>
          <p:cNvPr id="37898" name="テキスト プレースホルダー 21"/>
          <p:cNvSpPr>
            <a:spLocks noGrp="1"/>
          </p:cNvSpPr>
          <p:nvPr>
            <p:ph type="body" sz="quarter" idx="26"/>
          </p:nvPr>
        </p:nvSpPr>
        <p:spPr>
          <a:xfrm rot="360000">
            <a:off x="13838238" y="776922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Vijayaraman</a:t>
            </a:r>
          </a:p>
          <a:p>
            <a:pPr eaLnBrk="1" hangingPunct="1"/>
            <a:endParaRPr lang="en-US" smtClean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>
          <a:xfrm>
            <a:off x="13895388" y="8513763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Proof reader.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Tourist and adventure seeker.</a:t>
            </a:r>
            <a:endParaRPr lang="en-US" dirty="0">
              <a:cs typeface="+mn-cs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PMO</a:t>
              </a: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TPM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Product </a:t>
              </a:r>
            </a:p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Detective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Prober</a:t>
              </a:r>
            </a:p>
          </p:txBody>
        </p: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/>
          </a:blip>
          <a:srcRect t="583" r="11122" b="583"/>
          <a:stretch/>
        </p:blipFill>
        <p:spPr>
          <a:xfrm>
            <a:off x="5614814" y="3300041"/>
            <a:ext cx="3263962" cy="3629848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/>
          </a:blip>
          <a:srcRect l="12057" r="12057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/>
          </a:blip>
          <a:srcRect t="2530" b="2530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/>
          </a:blip>
          <a:srcRect l="11390" r="11390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38916" name="テキスト プレースホルダー 12"/>
          <p:cNvSpPr>
            <a:spLocks noGrp="1"/>
          </p:cNvSpPr>
          <p:nvPr>
            <p:ph type="body" sz="quarter" idx="17"/>
          </p:nvPr>
        </p:nvSpPr>
        <p:spPr>
          <a:xfrm rot="360000">
            <a:off x="615950" y="6457950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Vijay</a:t>
            </a:r>
          </a:p>
          <a:p>
            <a:pPr eaLnBrk="1" hangingPunct="1"/>
            <a:endParaRPr lang="en-US" smtClean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100" y="7202488"/>
            <a:ext cx="3775075" cy="15414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Whistle blower.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Voracious reader, adventurous and thrill seeker. 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>
                <a:cs typeface="+mn-cs"/>
              </a:rPr>
              <a:t>AD </a:t>
            </a:r>
            <a:r>
              <a:rPr lang="en-US" i="1" dirty="0" smtClean="0">
                <a:cs typeface="+mn-cs"/>
              </a:rPr>
              <a:t>ONE-Mobility Pillar </a:t>
            </a:r>
            <a:r>
              <a:rPr lang="en-US" i="1" dirty="0">
                <a:cs typeface="+mn-cs"/>
              </a:rPr>
              <a:t>Ambassador.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38918" name="テキスト プレースホルダー 15"/>
          <p:cNvSpPr>
            <a:spLocks noGrp="1"/>
          </p:cNvSpPr>
          <p:nvPr>
            <p:ph type="body" sz="quarter" idx="20"/>
          </p:nvPr>
        </p:nvSpPr>
        <p:spPr>
          <a:xfrm rot="360000">
            <a:off x="5180013" y="708977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Bhagya</a:t>
            </a:r>
          </a:p>
          <a:p>
            <a:pPr eaLnBrk="1" hangingPunct="1"/>
            <a:endParaRPr lang="en-US" smtClean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>
          <a:xfrm>
            <a:off x="5237163" y="7834313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Collaborative.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Easy going.</a:t>
            </a:r>
            <a:endParaRPr lang="en-US" dirty="0">
              <a:cs typeface="+mn-cs"/>
            </a:endParaRPr>
          </a:p>
        </p:txBody>
      </p:sp>
      <p:sp>
        <p:nvSpPr>
          <p:cNvPr id="38920" name="テキスト プレースホルダー 18"/>
          <p:cNvSpPr>
            <a:spLocks noGrp="1"/>
          </p:cNvSpPr>
          <p:nvPr>
            <p:ph type="body" sz="quarter" idx="23"/>
          </p:nvPr>
        </p:nvSpPr>
        <p:spPr>
          <a:xfrm rot="360000">
            <a:off x="9523413" y="5872163"/>
            <a:ext cx="3938587" cy="477837"/>
          </a:xfrm>
        </p:spPr>
        <p:txBody>
          <a:bodyPr/>
          <a:lstStyle/>
          <a:p>
            <a:pPr eaLnBrk="1" hangingPunct="1"/>
            <a:r>
              <a:rPr lang="en-US" smtClean="0"/>
              <a:t>Vasundra</a:t>
            </a:r>
          </a:p>
          <a:p>
            <a:pPr eaLnBrk="1" hangingPunct="1"/>
            <a:endParaRPr lang="en-US" smtClean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>
          <a:xfrm>
            <a:off x="9580563" y="6616700"/>
            <a:ext cx="3775075" cy="1109663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Master of all trades. </a:t>
            </a:r>
            <a:endParaRPr lang="en-US" dirty="0">
              <a:cs typeface="+mn-cs"/>
            </a:endParaRPr>
          </a:p>
        </p:txBody>
      </p:sp>
      <p:sp>
        <p:nvSpPr>
          <p:cNvPr id="38922" name="テキスト プレースホルダー 21"/>
          <p:cNvSpPr>
            <a:spLocks noGrp="1"/>
          </p:cNvSpPr>
          <p:nvPr>
            <p:ph type="body" sz="quarter" idx="26"/>
          </p:nvPr>
        </p:nvSpPr>
        <p:spPr>
          <a:xfrm rot="360000">
            <a:off x="13838238" y="776922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Charles</a:t>
            </a:r>
          </a:p>
          <a:p>
            <a:pPr eaLnBrk="1" hangingPunct="1"/>
            <a:endParaRPr lang="en-US" smtClean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>
          <a:xfrm>
            <a:off x="13895388" y="8513763"/>
            <a:ext cx="3775075" cy="1109662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Code breaker.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Music lover ,creator and biryani lover.</a:t>
            </a:r>
            <a:endParaRPr lang="en-US" dirty="0">
              <a:cs typeface="+mn-cs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Data Guy</a:t>
              </a: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The Boss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Gladiator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Bug Digger</a:t>
              </a: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/>
          </a:blip>
          <a:srcRect l="12074" r="12074"/>
          <a:stretch>
            <a:fillRect/>
          </a:stretch>
        </p:blipFill>
        <p:spPr/>
      </p:pic>
      <p:pic>
        <p:nvPicPr>
          <p:cNvPr id="34" name="Picture Placeholder 33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/>
          </a:blip>
          <a:srcRect l="9224" r="9224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/>
          </a:blip>
          <a:srcRect l="5081" r="5081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25"/>
          </p:nvPr>
        </p:nvPicPr>
        <p:blipFill>
          <a:blip r:embed="rId6" cstate="print">
            <a:extLst/>
          </a:blip>
          <a:srcRect t="12938" b="12938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8</a:t>
            </a:r>
          </a:p>
        </p:txBody>
      </p:sp>
      <p:sp>
        <p:nvSpPr>
          <p:cNvPr id="39940" name="テキスト プレースホルダー 12"/>
          <p:cNvSpPr>
            <a:spLocks noGrp="1"/>
          </p:cNvSpPr>
          <p:nvPr>
            <p:ph type="body" sz="quarter" idx="17"/>
          </p:nvPr>
        </p:nvSpPr>
        <p:spPr>
          <a:xfrm rot="360000">
            <a:off x="615950" y="6457950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Raj</a:t>
            </a:r>
          </a:p>
          <a:p>
            <a:pPr eaLnBrk="1" hangingPunct="1"/>
            <a:endParaRPr lang="en-US" smtClean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100" y="7202488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Late night owl.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Java brewer. </a:t>
            </a:r>
            <a:endParaRPr lang="en-US" dirty="0">
              <a:cs typeface="+mn-cs"/>
            </a:endParaRPr>
          </a:p>
        </p:txBody>
      </p:sp>
      <p:sp>
        <p:nvSpPr>
          <p:cNvPr id="39942" name="テキスト プレースホルダー 15"/>
          <p:cNvSpPr>
            <a:spLocks noGrp="1"/>
          </p:cNvSpPr>
          <p:nvPr>
            <p:ph type="body" sz="quarter" idx="20"/>
          </p:nvPr>
        </p:nvSpPr>
        <p:spPr>
          <a:xfrm rot="360000">
            <a:off x="5180013" y="708977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Yaser</a:t>
            </a:r>
          </a:p>
          <a:p>
            <a:pPr eaLnBrk="1" hangingPunct="1"/>
            <a:endParaRPr lang="en-US" smtClean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>
          <a:xfrm>
            <a:off x="5237163" y="7834313"/>
            <a:ext cx="3775075" cy="11096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Traveler, foodie.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Tech </a:t>
            </a:r>
            <a:r>
              <a:rPr lang="en-US" dirty="0" smtClean="0">
                <a:cs typeface="+mn-cs"/>
              </a:rPr>
              <a:t>aficionado.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 smtClean="0">
                <a:cs typeface="+mn-cs"/>
              </a:rPr>
              <a:t>AD ONE-Education Pillar Ambassador.</a:t>
            </a:r>
            <a:endParaRPr lang="en-US" i="1" dirty="0">
              <a:cs typeface="+mn-cs"/>
            </a:endParaRPr>
          </a:p>
        </p:txBody>
      </p:sp>
      <p:sp>
        <p:nvSpPr>
          <p:cNvPr id="39944" name="テキスト プレースホルダー 18"/>
          <p:cNvSpPr>
            <a:spLocks noGrp="1"/>
          </p:cNvSpPr>
          <p:nvPr>
            <p:ph type="body" sz="quarter" idx="23"/>
          </p:nvPr>
        </p:nvSpPr>
        <p:spPr>
          <a:xfrm rot="360000">
            <a:off x="9523413" y="5872163"/>
            <a:ext cx="3938587" cy="477837"/>
          </a:xfrm>
        </p:spPr>
        <p:txBody>
          <a:bodyPr/>
          <a:lstStyle/>
          <a:p>
            <a:pPr eaLnBrk="1" hangingPunct="1"/>
            <a:r>
              <a:rPr lang="en-US" dirty="0" smtClean="0"/>
              <a:t>Jeeva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>
          <a:xfrm>
            <a:off x="9580563" y="6616700"/>
            <a:ext cx="3775075" cy="1109663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Silent and sensible.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Attentive. </a:t>
            </a:r>
            <a:endParaRPr lang="en-US" dirty="0">
              <a:cs typeface="+mn-cs"/>
            </a:endParaRPr>
          </a:p>
        </p:txBody>
      </p:sp>
      <p:sp>
        <p:nvSpPr>
          <p:cNvPr id="39946" name="テキスト プレースホルダー 21"/>
          <p:cNvSpPr>
            <a:spLocks noGrp="1"/>
          </p:cNvSpPr>
          <p:nvPr>
            <p:ph type="body" sz="quarter" idx="26"/>
          </p:nvPr>
        </p:nvSpPr>
        <p:spPr>
          <a:xfrm rot="360000">
            <a:off x="13838238" y="776922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Divya</a:t>
            </a:r>
          </a:p>
          <a:p>
            <a:pPr eaLnBrk="1" hangingPunct="1"/>
            <a:endParaRPr lang="en-US" smtClean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>
          <a:xfrm>
            <a:off x="13895388" y="8167836"/>
            <a:ext cx="3775075" cy="11096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Still yawning.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Out-and-out.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>
                <a:cs typeface="+mn-cs"/>
              </a:rPr>
              <a:t>AD </a:t>
            </a:r>
            <a:r>
              <a:rPr lang="en-US" i="1" dirty="0" smtClean="0">
                <a:cs typeface="+mn-cs"/>
              </a:rPr>
              <a:t>ONE-Networking Pillar </a:t>
            </a:r>
            <a:r>
              <a:rPr lang="en-US" i="1" dirty="0">
                <a:cs typeface="+mn-cs"/>
              </a:rPr>
              <a:t>Ambassador.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cs typeface="+mn-cs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err="1"/>
                <a:t>Rockstar</a:t>
              </a:r>
              <a:endParaRPr lang="en-US" sz="2400" dirty="0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7791747" y="2515441"/>
            <a:ext cx="1639491" cy="1131966"/>
            <a:chOff x="9303333" y="2315118"/>
            <a:chExt cx="163949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63337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Philosopher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Thinker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err="1"/>
                <a:t>Whizkid</a:t>
              </a:r>
              <a:endParaRPr lang="en-US" sz="2400" dirty="0"/>
            </a:p>
          </p:txBody>
        </p: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/>
          </a:blip>
          <a:srcRect l="12097" r="12097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/>
          </a:blip>
          <a:srcRect t="10589" b="10589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/>
          </a:blip>
          <a:srcRect t="22179" b="22179"/>
          <a:stretch>
            <a:fillRect/>
          </a:stretch>
        </p:blipFill>
        <p:spPr/>
      </p:pic>
      <p:pic>
        <p:nvPicPr>
          <p:cNvPr id="39957" name="Picture 21" descr="Raj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/>
          <a:srcRect/>
          <a:stretch>
            <a:fillRect/>
          </a:stretch>
        </p:blipFill>
        <p:spPr>
          <a:xfrm>
            <a:off x="935038" y="2622550"/>
            <a:ext cx="3382962" cy="3630613"/>
          </a:xfr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42"/>
          <p:cNvGrpSpPr/>
          <p:nvPr/>
        </p:nvGrpSpPr>
        <p:grpSpPr>
          <a:xfrm>
            <a:off x="14039750" y="2047156"/>
            <a:ext cx="3600401" cy="1131966"/>
            <a:chOff x="9303333" y="2315118"/>
            <a:chExt cx="1152129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正方形/長方形 43"/>
            <p:cNvSpPr/>
            <p:nvPr/>
          </p:nvSpPr>
          <p:spPr>
            <a:xfrm>
              <a:off x="9309447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Squad Nova - Crew Party</a:t>
              </a:r>
            </a:p>
          </p:txBody>
        </p:sp>
      </p:grpSp>
      <p:grpSp>
        <p:nvGrpSpPr>
          <p:cNvPr id="31" name="グループ化 42"/>
          <p:cNvGrpSpPr/>
          <p:nvPr/>
        </p:nvGrpSpPr>
        <p:grpSpPr>
          <a:xfrm>
            <a:off x="6838945" y="2047156"/>
            <a:ext cx="1872209" cy="1131966"/>
            <a:chOff x="9303333" y="2315118"/>
            <a:chExt cx="1152129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正方形/長方形 43"/>
            <p:cNvSpPr/>
            <p:nvPr/>
          </p:nvSpPr>
          <p:spPr>
            <a:xfrm>
              <a:off x="9309447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Mr. Mystic</a:t>
              </a:r>
            </a:p>
          </p:txBody>
        </p:sp>
      </p:grpSp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6E498E81-90B6-48F6-B62D-9BC2D41482B9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/>
          </a:blip>
          <a:srcRect t="10658" b="10658"/>
          <a:stretch>
            <a:fillRect/>
          </a:stretch>
        </p:blipFill>
        <p:spPr/>
      </p:pic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558800" y="7046913"/>
            <a:ext cx="8208963" cy="206692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cs typeface="+mn-cs"/>
              </a:rPr>
              <a:t>Uncomplicated.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cs typeface="+mn-cs"/>
              </a:rPr>
              <a:t>Big Kahuna.</a:t>
            </a:r>
            <a:endParaRPr lang="en-US" sz="2000" dirty="0">
              <a:cs typeface="+mn-cs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8" b="15678"/>
          <a:stretch>
            <a:fillRect/>
          </a:stretch>
        </p:blipFill>
        <p:spPr/>
      </p:pic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9431187" y="7037015"/>
            <a:ext cx="8208963" cy="206692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cs typeface="+mn-cs"/>
              </a:rPr>
              <a:t>Aye </a:t>
            </a:r>
            <a:r>
              <a:rPr lang="en-US" sz="2000" dirty="0" err="1" smtClean="0">
                <a:cs typeface="+mn-cs"/>
              </a:rPr>
              <a:t>Aye</a:t>
            </a:r>
            <a:r>
              <a:rPr lang="en-US" sz="2000" dirty="0" smtClean="0">
                <a:cs typeface="+mn-cs"/>
              </a:rPr>
              <a:t> 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phard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75000"/>
            </a:scheme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lphard - No Contents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715</Words>
  <Application>Microsoft Office PowerPoint</Application>
  <PresentationFormat>Custom</PresentationFormat>
  <Paragraphs>179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Alphard</vt:lpstr>
      <vt:lpstr>Alphard - No Contents</vt:lpstr>
      <vt:lpstr>PowerPoint Presentation</vt:lpstr>
      <vt:lpstr>Nice to meet you!</vt:lpstr>
      <vt:lpstr>Storyboard</vt:lpstr>
      <vt:lpstr>About Us</vt:lpstr>
      <vt:lpstr>Our Journey</vt:lpstr>
      <vt:lpstr>Meet the awesome crews!</vt:lpstr>
      <vt:lpstr>Meet the awesome crews!</vt:lpstr>
      <vt:lpstr>Meet the awesome crews!</vt:lpstr>
      <vt:lpstr>Meet the awesome crews!</vt:lpstr>
      <vt:lpstr>Squad Nova Highlights</vt:lpstr>
      <vt:lpstr>The stories so far….</vt:lpstr>
      <vt:lpstr>The stories so far….</vt:lpstr>
      <vt:lpstr>Best Practices</vt:lpstr>
      <vt:lpstr>4 pillars</vt:lpstr>
      <vt:lpstr>Out of the Box</vt:lpstr>
      <vt:lpstr>Purpose and goal</vt:lpstr>
      <vt:lpstr>Process to success</vt:lpstr>
      <vt:lpstr>Q and A</vt:lpstr>
      <vt:lpstr>Life is either a daring adventure or nothing.</vt:lpstr>
      <vt:lpstr>Thank you! 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Alphard</dc:title>
  <dc:creator>Jun</dc:creator>
  <cp:lastModifiedBy>Balasubramanian, Vijay Karthik (Contractor)</cp:lastModifiedBy>
  <cp:revision>244</cp:revision>
  <dcterms:created xsi:type="dcterms:W3CDTF">2014-06-11T16:23:30Z</dcterms:created>
  <dcterms:modified xsi:type="dcterms:W3CDTF">2017-09-09T23:19:57Z</dcterms:modified>
</cp:coreProperties>
</file>